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94.xml" ContentType="application/vnd.openxmlformats-officedocument.presentationml.slide+xml"/>
  <Override PartName="/ppt/theme/theme5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71.xml" ContentType="application/vnd.openxmlformats-officedocument.presentationml.slideLayout+xml"/>
  <Default Extension="xml" ContentType="application/xml"/>
  <Override PartName="/ppt/slides/slide50.xml" ContentType="application/vnd.openxmlformats-officedocument.presentationml.slide+xml"/>
  <Override PartName="/ppt/slideLayouts/slideLayout24.xml" ContentType="application/vnd.openxmlformats-officedocument.presentationml.slideLayout+xml"/>
  <Override PartName="/ppt/slideLayouts/slideLayout71.xml" ContentType="application/vnd.openxmlformats-officedocument.presentationml.slideLayout+xml"/>
  <Override PartName="/ppt/notesSlides/notesSlide16.xml" ContentType="application/vnd.openxmlformats-officedocument.presentationml.notesSlide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Layouts/slideLayout225.xml" ContentType="application/vnd.openxmlformats-officedocument.presentationml.slideLayout+xml"/>
  <Override PartName="/ppt/slides/slide99.xml" ContentType="application/vnd.openxmlformats-officedocument.presentationml.slide+xml"/>
  <Override PartName="/ppt/slideLayouts/slideLayout198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14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Layouts/slideLayout187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66.xml" ContentType="application/vnd.openxmlformats-officedocument.presentationml.slide+xml"/>
  <Override PartName="/ppt/slides/slide103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76.xml" ContentType="application/vnd.openxmlformats-officedocument.presentationml.slideLayout+xml"/>
  <Default Extension="png" ContentType="image/png"/>
  <Override PartName="/ppt/slides/slide55.xml" ContentType="application/vnd.openxmlformats-officedocument.presentationml.slide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90.xml" ContentType="application/vnd.openxmlformats-officedocument.presentationml.slideLayout+xml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s/slide22.xml" ContentType="application/vnd.openxmlformats-officedocument.presentationml.slide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219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208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slides/slide108.xml" ContentType="application/vnd.openxmlformats-officedocument.presentationml.slide+xml"/>
  <Override PartName="/ppt/slideLayouts/slideLayout222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49.xml" ContentType="application/vnd.openxmlformats-officedocument.presentationml.slide+xml"/>
  <Override PartName="/ppt/slides/slide96.xml" ContentType="application/vnd.openxmlformats-officedocument.presentationml.slide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159.xml" ContentType="application/vnd.openxmlformats-officedocument.presentationml.slideLayout+xml"/>
  <Override PartName="/ppt/slideLayouts/slideLayout211.xml" ContentType="application/vnd.openxmlformats-officedocument.presentationml.slideLayout+xml"/>
  <Override PartName="/ppt/notesSlides/notesSlide4.xml" ContentType="application/vnd.openxmlformats-officedocument.presentationml.notesSlide+xml"/>
  <Override PartName="/ppt/slides/slide38.xml" ContentType="application/vnd.openxmlformats-officedocument.presentationml.slide+xml"/>
  <Override PartName="/ppt/slides/slide85.xml" ContentType="application/vnd.openxmlformats-officedocument.presentationml.slide+xml"/>
  <Override PartName="/ppt/slideLayouts/slideLayout48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s/slide27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100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62.xml" ContentType="application/vnd.openxmlformats-officedocument.presentationml.slideLayout+xml"/>
  <Override PartName="/ppt/notesSlides/notesSlide18.xml" ContentType="application/vnd.openxmlformats-officedocument.presentationml.notesSlide+xml"/>
  <Override PartName="/ppt/slides/slide41.xml" ContentType="application/vnd.openxmlformats-officedocument.presentationml.slide+xml"/>
  <Override PartName="/ppt/slideLayouts/slideLayout51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s/slide30.xml" ContentType="application/vnd.openxmlformats-officedocument.presentationml.slide+xml"/>
  <Override PartName="/ppt/slideLayouts/slideLayout40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Masters/slideMaster13.xml" ContentType="application/vnd.openxmlformats-officedocument.presentationml.slideMaster+xml"/>
  <Override PartName="/ppt/slideLayouts/slideLayout20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slides/slide79.xml" ContentType="application/vnd.openxmlformats-officedocument.presentationml.slid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Layouts/slideLayout189.xml" ContentType="application/vnd.openxmlformats-officedocument.presentationml.slideLayou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7.xml" ContentType="application/vnd.openxmlformats-officedocument.presentationml.slide+xml"/>
  <Override PartName="/ppt/slides/slide105.xml" ContentType="application/vnd.openxmlformats-officedocument.presentationml.slide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46.xml" ContentType="application/vnd.openxmlformats-officedocument.presentationml.slide+xml"/>
  <Override PartName="/ppt/slides/slide93.xml" ContentType="application/vnd.openxmlformats-officedocument.presentationml.slide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Override PartName="/ppt/slideLayouts/slideLayout34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s/slide13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70.xml" ContentType="application/vnd.openxmlformats-officedocument.presentationml.slideLayout+xml"/>
  <Override PartName="/ppt/notesSlides/notesSlide15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17.xml" ContentType="application/vnd.openxmlformats-officedocument.theme+xml"/>
  <Override PartName="/ppt/slideLayouts/slideLayout224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98.xml" ContentType="application/vnd.openxmlformats-officedocument.presentationml.slide+xml"/>
  <Override PartName="/ppt/theme/theme9.xml" ContentType="application/vnd.openxmlformats-officedocument.theme+xml"/>
  <Override PartName="/ppt/slideLayouts/slideLayout213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87.xml" ContentType="application/vnd.openxmlformats-officedocument.presentationml.slide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202.xml" ContentType="application/vnd.openxmlformats-officedocument.presentationml.slideLayout+xml"/>
  <Override PartName="/ppt/charts/chart2.xml" ContentType="application/vnd.openxmlformats-officedocument.drawingml.chart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s/slide32.xml" ContentType="application/vnd.openxmlformats-officedocument.presentationml.slide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theme/theme14.xml" ContentType="application/vnd.openxmlformats-officedocument.theme+xml"/>
  <Override PartName="/ppt/notesSlides/notesSlide12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107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15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s/slide48.xml" ContentType="application/vnd.openxmlformats-officedocument.presentationml.slide+xml"/>
  <Override PartName="/ppt/slides/slide95.xml" ContentType="application/vnd.openxmlformats-officedocument.presentationml.slide+xml"/>
  <Override PartName="/ppt/slideLayouts/slideLayout58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94.xml" ContentType="application/vnd.openxmlformats-officedocument.presentationml.slideLayout+xml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notesSlides/notesSlide17.xml" ContentType="application/vnd.openxmlformats-officedocument.presentationml.notes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s/slide40.xml" ContentType="application/vnd.openxmlformats-officedocument.presentationml.slide+xml"/>
  <Override PartName="/ppt/slideLayouts/slideLayout50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215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slides/slide89.xml" ContentType="application/vnd.openxmlformats-officedocument.presentationml.slide+xml"/>
  <Override PartName="/ppt/slideLayouts/slideLayout99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4.xml" ContentType="application/vnd.openxmlformats-officedocument.presentationml.slideLayout+xml"/>
  <Override PartName="/ppt/charts/chart4.xml" ContentType="application/vnd.openxmlformats-officedocument.drawingml.chart+xml"/>
  <Override PartName="/ppt/slides/slide78.xml" ContentType="application/vnd.openxmlformats-officedocument.presentationml.slid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slideLayouts/slideLayout177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104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5.xml" ContentType="application/vnd.openxmlformats-officedocument.presentationml.slide+xml"/>
  <Override PartName="/ppt/slides/slide92.xml" ContentType="application/vnd.openxmlformats-officedocument.presentationml.slide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s/slide34.xml" ContentType="application/vnd.openxmlformats-officedocument.presentationml.slide+xml"/>
  <Override PartName="/ppt/slides/slide81.xml" ContentType="application/vnd.openxmlformats-officedocument.presentationml.slide+xml"/>
  <Override PartName="/ppt/slideLayouts/slideLayout44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91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70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notesSlides/notesSlide14.xml" ContentType="application/vnd.openxmlformats-officedocument.presentationml.notesSlide+xml"/>
  <Override PartName="/ppt/commentAuthors.xml" ContentType="application/vnd.openxmlformats-officedocument.presentationml.commentAuthors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223.xml" ContentType="application/vnd.openxmlformats-officedocument.presentationml.slideLayout+xml"/>
  <Override PartName="/ppt/slides/slide97.xml" ContentType="application/vnd.openxmlformats-officedocument.presentationml.slide+xml"/>
  <Override PartName="/ppt/slideLayouts/slideLayout149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Default Extension="wmv" ContentType="video/x-ms-wmv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64.xml" ContentType="application/vnd.openxmlformats-officedocument.presentationml.slide+xml"/>
  <Override PartName="/ppt/slides/slide101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53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52.xml" ContentType="application/vnd.openxmlformats-officedocument.presentationml.slideLayout+xml"/>
  <Default Extension="jpeg" ContentType="image/jpeg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s/slide20.xml" ContentType="application/vnd.openxmlformats-officedocument.presentationml.slide+xml"/>
  <Override PartName="/ppt/slideLayouts/slideLayout30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06.xml" ContentType="application/vnd.openxmlformats-officedocument.presentationml.slideLayout+xml"/>
  <Override PartName="/ppt/notesSlides/notesSlide11.xml" ContentType="application/vnd.openxmlformats-officedocument.presentationml.notesSlide+xml"/>
  <Override PartName="/ppt/slideLayouts/slideLayout179.xml" ContentType="application/vnd.openxmlformats-officedocument.presentationml.slideLayout+xml"/>
  <Override PartName="/ppt/theme/theme13.xml" ContentType="application/vnd.openxmlformats-officedocument.them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106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Masters/slideMaster3.xml" ContentType="application/vnd.openxmlformats-officedocument.presentationml.slideMaster+xml"/>
  <Override PartName="/ppt/slides/slide58.xml" ContentType="application/vnd.openxmlformats-officedocument.presentationml.slide+xml"/>
  <Override PartName="/ppt/slideLayouts/slideLayout57.xml" ContentType="application/vnd.openxmlformats-officedocument.presentationml.slideLayout+xml"/>
  <Override PartName="/ppt/slideLayouts/slideLayout1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slideLayouts/slideLayout135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s/slide14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  <p:sldMasterId id="2147485207" r:id="rId2"/>
    <p:sldMasterId id="2147488331" r:id="rId3"/>
    <p:sldMasterId id="2147491532" r:id="rId4"/>
    <p:sldMasterId id="2147491700" r:id="rId5"/>
    <p:sldMasterId id="2147491873" r:id="rId6"/>
    <p:sldMasterId id="2147491898" r:id="rId7"/>
    <p:sldMasterId id="2147492259" r:id="rId8"/>
    <p:sldMasterId id="2147492295" r:id="rId9"/>
    <p:sldMasterId id="2147492371" r:id="rId10"/>
    <p:sldMasterId id="2147492472" r:id="rId11"/>
    <p:sldMasterId id="2147492508" r:id="rId12"/>
    <p:sldMasterId id="2147492533" r:id="rId13"/>
    <p:sldMasterId id="2147492596" r:id="rId14"/>
    <p:sldMasterId id="2147492634" r:id="rId15"/>
    <p:sldMasterId id="2147492709" r:id="rId16"/>
  </p:sldMasterIdLst>
  <p:notesMasterIdLst>
    <p:notesMasterId r:id="rId125"/>
  </p:notesMasterIdLst>
  <p:sldIdLst>
    <p:sldId id="1093" r:id="rId17"/>
    <p:sldId id="1766" r:id="rId18"/>
    <p:sldId id="1753" r:id="rId19"/>
    <p:sldId id="1754" r:id="rId20"/>
    <p:sldId id="1756" r:id="rId21"/>
    <p:sldId id="1757" r:id="rId22"/>
    <p:sldId id="1776" r:id="rId23"/>
    <p:sldId id="1758" r:id="rId24"/>
    <p:sldId id="1759" r:id="rId25"/>
    <p:sldId id="1760" r:id="rId26"/>
    <p:sldId id="1761" r:id="rId27"/>
    <p:sldId id="1762" r:id="rId28"/>
    <p:sldId id="1709" r:id="rId29"/>
    <p:sldId id="1710" r:id="rId30"/>
    <p:sldId id="1763" r:id="rId31"/>
    <p:sldId id="1711" r:id="rId32"/>
    <p:sldId id="1712" r:id="rId33"/>
    <p:sldId id="1715" r:id="rId34"/>
    <p:sldId id="1518" r:id="rId35"/>
    <p:sldId id="1501" r:id="rId36"/>
    <p:sldId id="1502" r:id="rId37"/>
    <p:sldId id="1503" r:id="rId38"/>
    <p:sldId id="1648" r:id="rId39"/>
    <p:sldId id="1505" r:id="rId40"/>
    <p:sldId id="1520" r:id="rId41"/>
    <p:sldId id="1522" r:id="rId42"/>
    <p:sldId id="1525" r:id="rId43"/>
    <p:sldId id="1649" r:id="rId44"/>
    <p:sldId id="1656" r:id="rId45"/>
    <p:sldId id="1657" r:id="rId46"/>
    <p:sldId id="1659" r:id="rId47"/>
    <p:sldId id="1660" r:id="rId48"/>
    <p:sldId id="1661" r:id="rId49"/>
    <p:sldId id="1644" r:id="rId50"/>
    <p:sldId id="1647" r:id="rId51"/>
    <p:sldId id="1765" r:id="rId52"/>
    <p:sldId id="1645" r:id="rId53"/>
    <p:sldId id="1778" r:id="rId54"/>
    <p:sldId id="1605" r:id="rId55"/>
    <p:sldId id="1548" r:id="rId56"/>
    <p:sldId id="1565" r:id="rId57"/>
    <p:sldId id="1562" r:id="rId58"/>
    <p:sldId id="1563" r:id="rId59"/>
    <p:sldId id="1654" r:id="rId60"/>
    <p:sldId id="1634" r:id="rId61"/>
    <p:sldId id="1653" r:id="rId62"/>
    <p:sldId id="1572" r:id="rId63"/>
    <p:sldId id="1573" r:id="rId64"/>
    <p:sldId id="1574" r:id="rId65"/>
    <p:sldId id="1635" r:id="rId66"/>
    <p:sldId id="1637" r:id="rId67"/>
    <p:sldId id="1564" r:id="rId68"/>
    <p:sldId id="1550" r:id="rId69"/>
    <p:sldId id="1615" r:id="rId70"/>
    <p:sldId id="1553" r:id="rId71"/>
    <p:sldId id="1554" r:id="rId72"/>
    <p:sldId id="1616" r:id="rId73"/>
    <p:sldId id="1655" r:id="rId74"/>
    <p:sldId id="1607" r:id="rId75"/>
    <p:sldId id="1617" r:id="rId76"/>
    <p:sldId id="1552" r:id="rId77"/>
    <p:sldId id="1608" r:id="rId78"/>
    <p:sldId id="1609" r:id="rId79"/>
    <p:sldId id="1633" r:id="rId80"/>
    <p:sldId id="1610" r:id="rId81"/>
    <p:sldId id="1611" r:id="rId82"/>
    <p:sldId id="1612" r:id="rId83"/>
    <p:sldId id="1618" r:id="rId84"/>
    <p:sldId id="1624" r:id="rId85"/>
    <p:sldId id="1626" r:id="rId86"/>
    <p:sldId id="1625" r:id="rId87"/>
    <p:sldId id="1627" r:id="rId88"/>
    <p:sldId id="1628" r:id="rId89"/>
    <p:sldId id="1629" r:id="rId90"/>
    <p:sldId id="1630" r:id="rId91"/>
    <p:sldId id="1631" r:id="rId92"/>
    <p:sldId id="1622" r:id="rId93"/>
    <p:sldId id="1613" r:id="rId94"/>
    <p:sldId id="1528" r:id="rId95"/>
    <p:sldId id="1529" r:id="rId96"/>
    <p:sldId id="1640" r:id="rId97"/>
    <p:sldId id="1530" r:id="rId98"/>
    <p:sldId id="1643" r:id="rId99"/>
    <p:sldId id="1632" r:id="rId100"/>
    <p:sldId id="1642" r:id="rId101"/>
    <p:sldId id="1641" r:id="rId102"/>
    <p:sldId id="1638" r:id="rId103"/>
    <p:sldId id="1767" r:id="rId104"/>
    <p:sldId id="1734" r:id="rId105"/>
    <p:sldId id="1735" r:id="rId106"/>
    <p:sldId id="1736" r:id="rId107"/>
    <p:sldId id="1737" r:id="rId108"/>
    <p:sldId id="1738" r:id="rId109"/>
    <p:sldId id="1740" r:id="rId110"/>
    <p:sldId id="1741" r:id="rId111"/>
    <p:sldId id="1742" r:id="rId112"/>
    <p:sldId id="1743" r:id="rId113"/>
    <p:sldId id="1744" r:id="rId114"/>
    <p:sldId id="1745" r:id="rId115"/>
    <p:sldId id="1746" r:id="rId116"/>
    <p:sldId id="1747" r:id="rId117"/>
    <p:sldId id="1748" r:id="rId118"/>
    <p:sldId id="1750" r:id="rId119"/>
    <p:sldId id="1749" r:id="rId120"/>
    <p:sldId id="1668" r:id="rId121"/>
    <p:sldId id="1669" r:id="rId122"/>
    <p:sldId id="1670" r:id="rId123"/>
    <p:sldId id="1775" r:id="rId124"/>
  </p:sldIdLst>
  <p:sldSz cx="9144000" cy="6858000" type="screen4x3"/>
  <p:notesSz cx="6858000" cy="9144000"/>
  <p:defaultTextStyle>
    <a:defPPr>
      <a:defRPr lang="pl-PL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iotr Skubała" initials="PS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99"/>
    <a:srgbClr val="006600"/>
    <a:srgbClr val="003300"/>
    <a:srgbClr val="003366"/>
    <a:srgbClr val="000099"/>
    <a:srgbClr val="660033"/>
    <a:srgbClr val="FFCC00"/>
    <a:srgbClr val="3366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150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0.xml"/><Relationship Id="rId117" Type="http://schemas.openxmlformats.org/officeDocument/2006/relationships/slide" Target="slides/slide101.xml"/><Relationship Id="rId21" Type="http://schemas.openxmlformats.org/officeDocument/2006/relationships/slide" Target="slides/slide5.xml"/><Relationship Id="rId42" Type="http://schemas.openxmlformats.org/officeDocument/2006/relationships/slide" Target="slides/slide26.xml"/><Relationship Id="rId47" Type="http://schemas.openxmlformats.org/officeDocument/2006/relationships/slide" Target="slides/slide31.xml"/><Relationship Id="rId63" Type="http://schemas.openxmlformats.org/officeDocument/2006/relationships/slide" Target="slides/slide47.xml"/><Relationship Id="rId68" Type="http://schemas.openxmlformats.org/officeDocument/2006/relationships/slide" Target="slides/slide52.xml"/><Relationship Id="rId84" Type="http://schemas.openxmlformats.org/officeDocument/2006/relationships/slide" Target="slides/slide68.xml"/><Relationship Id="rId89" Type="http://schemas.openxmlformats.org/officeDocument/2006/relationships/slide" Target="slides/slide73.xml"/><Relationship Id="rId112" Type="http://schemas.openxmlformats.org/officeDocument/2006/relationships/slide" Target="slides/slide96.xml"/><Relationship Id="rId16" Type="http://schemas.openxmlformats.org/officeDocument/2006/relationships/slideMaster" Target="slideMasters/slideMaster16.xml"/><Relationship Id="rId107" Type="http://schemas.openxmlformats.org/officeDocument/2006/relationships/slide" Target="slides/slide91.xml"/><Relationship Id="rId11" Type="http://schemas.openxmlformats.org/officeDocument/2006/relationships/slideMaster" Target="slideMasters/slideMaster11.xml"/><Relationship Id="rId32" Type="http://schemas.openxmlformats.org/officeDocument/2006/relationships/slide" Target="slides/slide16.xml"/><Relationship Id="rId37" Type="http://schemas.openxmlformats.org/officeDocument/2006/relationships/slide" Target="slides/slide21.xml"/><Relationship Id="rId53" Type="http://schemas.openxmlformats.org/officeDocument/2006/relationships/slide" Target="slides/slide37.xml"/><Relationship Id="rId58" Type="http://schemas.openxmlformats.org/officeDocument/2006/relationships/slide" Target="slides/slide42.xml"/><Relationship Id="rId74" Type="http://schemas.openxmlformats.org/officeDocument/2006/relationships/slide" Target="slides/slide58.xml"/><Relationship Id="rId79" Type="http://schemas.openxmlformats.org/officeDocument/2006/relationships/slide" Target="slides/slide63.xml"/><Relationship Id="rId102" Type="http://schemas.openxmlformats.org/officeDocument/2006/relationships/slide" Target="slides/slide86.xml"/><Relationship Id="rId123" Type="http://schemas.openxmlformats.org/officeDocument/2006/relationships/slide" Target="slides/slide107.xml"/><Relationship Id="rId128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74.xml"/><Relationship Id="rId95" Type="http://schemas.openxmlformats.org/officeDocument/2006/relationships/slide" Target="slides/slide79.xml"/><Relationship Id="rId19" Type="http://schemas.openxmlformats.org/officeDocument/2006/relationships/slide" Target="slides/slide3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6.xml"/><Relationship Id="rId27" Type="http://schemas.openxmlformats.org/officeDocument/2006/relationships/slide" Target="slides/slide11.xml"/><Relationship Id="rId30" Type="http://schemas.openxmlformats.org/officeDocument/2006/relationships/slide" Target="slides/slide14.xml"/><Relationship Id="rId35" Type="http://schemas.openxmlformats.org/officeDocument/2006/relationships/slide" Target="slides/slide19.xml"/><Relationship Id="rId43" Type="http://schemas.openxmlformats.org/officeDocument/2006/relationships/slide" Target="slides/slide27.xml"/><Relationship Id="rId48" Type="http://schemas.openxmlformats.org/officeDocument/2006/relationships/slide" Target="slides/slide32.xml"/><Relationship Id="rId56" Type="http://schemas.openxmlformats.org/officeDocument/2006/relationships/slide" Target="slides/slide40.xml"/><Relationship Id="rId64" Type="http://schemas.openxmlformats.org/officeDocument/2006/relationships/slide" Target="slides/slide48.xml"/><Relationship Id="rId69" Type="http://schemas.openxmlformats.org/officeDocument/2006/relationships/slide" Target="slides/slide53.xml"/><Relationship Id="rId77" Type="http://schemas.openxmlformats.org/officeDocument/2006/relationships/slide" Target="slides/slide61.xml"/><Relationship Id="rId100" Type="http://schemas.openxmlformats.org/officeDocument/2006/relationships/slide" Target="slides/slide84.xml"/><Relationship Id="rId105" Type="http://schemas.openxmlformats.org/officeDocument/2006/relationships/slide" Target="slides/slide89.xml"/><Relationship Id="rId113" Type="http://schemas.openxmlformats.org/officeDocument/2006/relationships/slide" Target="slides/slide97.xml"/><Relationship Id="rId118" Type="http://schemas.openxmlformats.org/officeDocument/2006/relationships/slide" Target="slides/slide102.xml"/><Relationship Id="rId126" Type="http://schemas.openxmlformats.org/officeDocument/2006/relationships/commentAuthors" Target="commentAuthor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5.xml"/><Relationship Id="rId72" Type="http://schemas.openxmlformats.org/officeDocument/2006/relationships/slide" Target="slides/slide56.xml"/><Relationship Id="rId80" Type="http://schemas.openxmlformats.org/officeDocument/2006/relationships/slide" Target="slides/slide64.xml"/><Relationship Id="rId85" Type="http://schemas.openxmlformats.org/officeDocument/2006/relationships/slide" Target="slides/slide69.xml"/><Relationship Id="rId93" Type="http://schemas.openxmlformats.org/officeDocument/2006/relationships/slide" Target="slides/slide77.xml"/><Relationship Id="rId98" Type="http://schemas.openxmlformats.org/officeDocument/2006/relationships/slide" Target="slides/slide82.xml"/><Relationship Id="rId121" Type="http://schemas.openxmlformats.org/officeDocument/2006/relationships/slide" Target="slides/slide105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1.xml"/><Relationship Id="rId25" Type="http://schemas.openxmlformats.org/officeDocument/2006/relationships/slide" Target="slides/slide9.xml"/><Relationship Id="rId33" Type="http://schemas.openxmlformats.org/officeDocument/2006/relationships/slide" Target="slides/slide17.xml"/><Relationship Id="rId38" Type="http://schemas.openxmlformats.org/officeDocument/2006/relationships/slide" Target="slides/slide22.xml"/><Relationship Id="rId46" Type="http://schemas.openxmlformats.org/officeDocument/2006/relationships/slide" Target="slides/slide30.xml"/><Relationship Id="rId59" Type="http://schemas.openxmlformats.org/officeDocument/2006/relationships/slide" Target="slides/slide43.xml"/><Relationship Id="rId67" Type="http://schemas.openxmlformats.org/officeDocument/2006/relationships/slide" Target="slides/slide51.xml"/><Relationship Id="rId103" Type="http://schemas.openxmlformats.org/officeDocument/2006/relationships/slide" Target="slides/slide87.xml"/><Relationship Id="rId108" Type="http://schemas.openxmlformats.org/officeDocument/2006/relationships/slide" Target="slides/slide92.xml"/><Relationship Id="rId116" Type="http://schemas.openxmlformats.org/officeDocument/2006/relationships/slide" Target="slides/slide100.xml"/><Relationship Id="rId124" Type="http://schemas.openxmlformats.org/officeDocument/2006/relationships/slide" Target="slides/slide108.xml"/><Relationship Id="rId129" Type="http://schemas.openxmlformats.org/officeDocument/2006/relationships/theme" Target="theme/theme1.xml"/><Relationship Id="rId20" Type="http://schemas.openxmlformats.org/officeDocument/2006/relationships/slide" Target="slides/slide4.xml"/><Relationship Id="rId41" Type="http://schemas.openxmlformats.org/officeDocument/2006/relationships/slide" Target="slides/slide25.xml"/><Relationship Id="rId54" Type="http://schemas.openxmlformats.org/officeDocument/2006/relationships/slide" Target="slides/slide38.xml"/><Relationship Id="rId62" Type="http://schemas.openxmlformats.org/officeDocument/2006/relationships/slide" Target="slides/slide46.xml"/><Relationship Id="rId70" Type="http://schemas.openxmlformats.org/officeDocument/2006/relationships/slide" Target="slides/slide54.xml"/><Relationship Id="rId75" Type="http://schemas.openxmlformats.org/officeDocument/2006/relationships/slide" Target="slides/slide59.xml"/><Relationship Id="rId83" Type="http://schemas.openxmlformats.org/officeDocument/2006/relationships/slide" Target="slides/slide67.xml"/><Relationship Id="rId88" Type="http://schemas.openxmlformats.org/officeDocument/2006/relationships/slide" Target="slides/slide72.xml"/><Relationship Id="rId91" Type="http://schemas.openxmlformats.org/officeDocument/2006/relationships/slide" Target="slides/slide75.xml"/><Relationship Id="rId96" Type="http://schemas.openxmlformats.org/officeDocument/2006/relationships/slide" Target="slides/slide80.xml"/><Relationship Id="rId111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7.xml"/><Relationship Id="rId28" Type="http://schemas.openxmlformats.org/officeDocument/2006/relationships/slide" Target="slides/slide12.xml"/><Relationship Id="rId36" Type="http://schemas.openxmlformats.org/officeDocument/2006/relationships/slide" Target="slides/slide20.xml"/><Relationship Id="rId49" Type="http://schemas.openxmlformats.org/officeDocument/2006/relationships/slide" Target="slides/slide33.xml"/><Relationship Id="rId57" Type="http://schemas.openxmlformats.org/officeDocument/2006/relationships/slide" Target="slides/slide41.xml"/><Relationship Id="rId106" Type="http://schemas.openxmlformats.org/officeDocument/2006/relationships/slide" Target="slides/slide90.xml"/><Relationship Id="rId114" Type="http://schemas.openxmlformats.org/officeDocument/2006/relationships/slide" Target="slides/slide98.xml"/><Relationship Id="rId119" Type="http://schemas.openxmlformats.org/officeDocument/2006/relationships/slide" Target="slides/slide103.xml"/><Relationship Id="rId127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5.xml"/><Relationship Id="rId44" Type="http://schemas.openxmlformats.org/officeDocument/2006/relationships/slide" Target="slides/slide28.xml"/><Relationship Id="rId52" Type="http://schemas.openxmlformats.org/officeDocument/2006/relationships/slide" Target="slides/slide36.xml"/><Relationship Id="rId60" Type="http://schemas.openxmlformats.org/officeDocument/2006/relationships/slide" Target="slides/slide44.xml"/><Relationship Id="rId65" Type="http://schemas.openxmlformats.org/officeDocument/2006/relationships/slide" Target="slides/slide49.xml"/><Relationship Id="rId73" Type="http://schemas.openxmlformats.org/officeDocument/2006/relationships/slide" Target="slides/slide57.xml"/><Relationship Id="rId78" Type="http://schemas.openxmlformats.org/officeDocument/2006/relationships/slide" Target="slides/slide62.xml"/><Relationship Id="rId81" Type="http://schemas.openxmlformats.org/officeDocument/2006/relationships/slide" Target="slides/slide65.xml"/><Relationship Id="rId86" Type="http://schemas.openxmlformats.org/officeDocument/2006/relationships/slide" Target="slides/slide70.xml"/><Relationship Id="rId94" Type="http://schemas.openxmlformats.org/officeDocument/2006/relationships/slide" Target="slides/slide78.xml"/><Relationship Id="rId99" Type="http://schemas.openxmlformats.org/officeDocument/2006/relationships/slide" Target="slides/slide83.xml"/><Relationship Id="rId101" Type="http://schemas.openxmlformats.org/officeDocument/2006/relationships/slide" Target="slides/slide85.xml"/><Relationship Id="rId122" Type="http://schemas.openxmlformats.org/officeDocument/2006/relationships/slide" Target="slides/slide106.xml"/><Relationship Id="rId130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2.xml"/><Relationship Id="rId39" Type="http://schemas.openxmlformats.org/officeDocument/2006/relationships/slide" Target="slides/slide23.xml"/><Relationship Id="rId109" Type="http://schemas.openxmlformats.org/officeDocument/2006/relationships/slide" Target="slides/slide93.xml"/><Relationship Id="rId34" Type="http://schemas.openxmlformats.org/officeDocument/2006/relationships/slide" Target="slides/slide18.xml"/><Relationship Id="rId50" Type="http://schemas.openxmlformats.org/officeDocument/2006/relationships/slide" Target="slides/slide34.xml"/><Relationship Id="rId55" Type="http://schemas.openxmlformats.org/officeDocument/2006/relationships/slide" Target="slides/slide39.xml"/><Relationship Id="rId76" Type="http://schemas.openxmlformats.org/officeDocument/2006/relationships/slide" Target="slides/slide60.xml"/><Relationship Id="rId97" Type="http://schemas.openxmlformats.org/officeDocument/2006/relationships/slide" Target="slides/slide81.xml"/><Relationship Id="rId104" Type="http://schemas.openxmlformats.org/officeDocument/2006/relationships/slide" Target="slides/slide88.xml"/><Relationship Id="rId120" Type="http://schemas.openxmlformats.org/officeDocument/2006/relationships/slide" Target="slides/slide104.xml"/><Relationship Id="rId125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5.xml"/><Relationship Id="rId92" Type="http://schemas.openxmlformats.org/officeDocument/2006/relationships/slide" Target="slides/slide76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13.xml"/><Relationship Id="rId24" Type="http://schemas.openxmlformats.org/officeDocument/2006/relationships/slide" Target="slides/slide8.xml"/><Relationship Id="rId40" Type="http://schemas.openxmlformats.org/officeDocument/2006/relationships/slide" Target="slides/slide24.xml"/><Relationship Id="rId45" Type="http://schemas.openxmlformats.org/officeDocument/2006/relationships/slide" Target="slides/slide29.xml"/><Relationship Id="rId66" Type="http://schemas.openxmlformats.org/officeDocument/2006/relationships/slide" Target="slides/slide50.xml"/><Relationship Id="rId87" Type="http://schemas.openxmlformats.org/officeDocument/2006/relationships/slide" Target="slides/slide71.xml"/><Relationship Id="rId110" Type="http://schemas.openxmlformats.org/officeDocument/2006/relationships/slide" Target="slides/slide94.xml"/><Relationship Id="rId115" Type="http://schemas.openxmlformats.org/officeDocument/2006/relationships/slide" Target="slides/slide99.xml"/><Relationship Id="rId61" Type="http://schemas.openxmlformats.org/officeDocument/2006/relationships/slide" Target="slides/slide45.xml"/><Relationship Id="rId82" Type="http://schemas.openxmlformats.org/officeDocument/2006/relationships/slide" Target="slides/slide6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autoTitleDeleted val="1"/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spPr>
            <a:noFill/>
          </c:spPr>
          <c:cat>
            <c:strRef>
              <c:f>Arkusz1!$A$2:$A$4</c:f>
              <c:strCache>
                <c:ptCount val="3"/>
                <c:pt idx="0">
                  <c:v>Kręgowce udomowione i hodowane</c:v>
                </c:pt>
                <c:pt idx="1">
                  <c:v>Ludzie</c:v>
                </c:pt>
                <c:pt idx="2">
                  <c:v>Dzikie kręgowce</c:v>
                </c:pt>
              </c:strCache>
            </c:strRef>
          </c:cat>
          <c:val>
            <c:numRef>
              <c:f>Arkusz1!$B$2:$B$4</c:f>
              <c:numCache>
                <c:formatCode>0%</c:formatCode>
                <c:ptCount val="3"/>
                <c:pt idx="0">
                  <c:v>0.67000000000000548</c:v>
                </c:pt>
                <c:pt idx="1">
                  <c:v>0.30000000000000032</c:v>
                </c:pt>
                <c:pt idx="2">
                  <c:v>3.00000000000002E-2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A76-42BD-8E8C-1DC226B50BA2}"/>
            </c:ext>
          </c:extLst>
        </c:ser>
        <c:shape val="cylinder"/>
        <c:axId val="121841152"/>
        <c:axId val="121842688"/>
        <c:axId val="0"/>
      </c:bar3DChart>
      <c:catAx>
        <c:axId val="121841152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b="1">
                <a:latin typeface="Calibri" pitchFamily="34" charset="0"/>
                <a:cs typeface="Calibri" pitchFamily="34" charset="0"/>
              </a:defRPr>
            </a:pPr>
            <a:endParaRPr lang="pl-PL"/>
          </a:p>
        </c:txPr>
        <c:crossAx val="121842688"/>
        <c:crosses val="autoZero"/>
        <c:auto val="1"/>
        <c:lblAlgn val="ctr"/>
        <c:lblOffset val="100"/>
      </c:catAx>
      <c:valAx>
        <c:axId val="121842688"/>
        <c:scaling>
          <c:orientation val="minMax"/>
        </c:scaling>
        <c:axPos val="l"/>
        <c:majorGridlines/>
        <c:numFmt formatCode="0%" sourceLinked="1"/>
        <c:tickLblPos val="nextTo"/>
        <c:txPr>
          <a:bodyPr/>
          <a:lstStyle/>
          <a:p>
            <a:pPr>
              <a:defRPr b="1">
                <a:latin typeface="Calibri" pitchFamily="34" charset="0"/>
                <a:cs typeface="Calibri" pitchFamily="34" charset="0"/>
              </a:defRPr>
            </a:pPr>
            <a:endParaRPr lang="pl-PL"/>
          </a:p>
        </c:txPr>
        <c:crossAx val="121841152"/>
        <c:crosses val="autoZero"/>
        <c:crossBetween val="between"/>
      </c:valAx>
    </c:plotArea>
    <c:plotVisOnly val="1"/>
    <c:dispBlanksAs val="gap"/>
  </c:chart>
  <c:spPr>
    <a:solidFill>
      <a:schemeClr val="bg1"/>
    </a:solidFill>
  </c:spPr>
  <c:txPr>
    <a:bodyPr/>
    <a:lstStyle/>
    <a:p>
      <a:pPr>
        <a:defRPr sz="1800"/>
      </a:pPr>
      <a:endParaRPr lang="pl-PL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autoTitleDeleted val="1"/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dPt>
            <c:idx val="0"/>
            <c:spPr>
              <a:solidFill>
                <a:srgbClr val="C0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7A76-42BD-8E8C-1DC226B50BA2}"/>
              </c:ext>
            </c:extLst>
          </c:dPt>
          <c:dPt>
            <c:idx val="1"/>
            <c:spPr>
              <a:noFill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A76-42BD-8E8C-1DC226B50BA2}"/>
              </c:ext>
            </c:extLst>
          </c:dPt>
          <c:dPt>
            <c:idx val="2"/>
            <c:spPr>
              <a:noFill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74D1-4D19-99AD-738145FABBF3}"/>
              </c:ext>
            </c:extLst>
          </c:dPt>
          <c:cat>
            <c:strRef>
              <c:f>Arkusz1!$A$2:$A$4</c:f>
              <c:strCache>
                <c:ptCount val="3"/>
                <c:pt idx="0">
                  <c:v>Kręgowce udomowione i hodowane</c:v>
                </c:pt>
                <c:pt idx="1">
                  <c:v>Ludzie</c:v>
                </c:pt>
                <c:pt idx="2">
                  <c:v>Dzikie kręgowce</c:v>
                </c:pt>
              </c:strCache>
            </c:strRef>
          </c:cat>
          <c:val>
            <c:numRef>
              <c:f>Arkusz1!$B$2:$B$4</c:f>
              <c:numCache>
                <c:formatCode>0%</c:formatCode>
                <c:ptCount val="3"/>
                <c:pt idx="0">
                  <c:v>0.67000000000000548</c:v>
                </c:pt>
                <c:pt idx="1">
                  <c:v>0.30000000000000032</c:v>
                </c:pt>
                <c:pt idx="2">
                  <c:v>3.0000000000000082E-2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A76-42BD-8E8C-1DC226B50BA2}"/>
            </c:ext>
          </c:extLst>
        </c:ser>
        <c:shape val="cylinder"/>
        <c:axId val="122332672"/>
        <c:axId val="122334208"/>
        <c:axId val="0"/>
      </c:bar3DChart>
      <c:catAx>
        <c:axId val="122332672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b="1">
                <a:latin typeface="Calibri" pitchFamily="34" charset="0"/>
                <a:cs typeface="Calibri" pitchFamily="34" charset="0"/>
              </a:defRPr>
            </a:pPr>
            <a:endParaRPr lang="pl-PL"/>
          </a:p>
        </c:txPr>
        <c:crossAx val="122334208"/>
        <c:crosses val="autoZero"/>
        <c:auto val="1"/>
        <c:lblAlgn val="ctr"/>
        <c:lblOffset val="100"/>
      </c:catAx>
      <c:valAx>
        <c:axId val="122334208"/>
        <c:scaling>
          <c:orientation val="minMax"/>
        </c:scaling>
        <c:axPos val="l"/>
        <c:majorGridlines/>
        <c:numFmt formatCode="0%" sourceLinked="1"/>
        <c:tickLblPos val="nextTo"/>
        <c:txPr>
          <a:bodyPr/>
          <a:lstStyle/>
          <a:p>
            <a:pPr>
              <a:defRPr b="1">
                <a:latin typeface="Calibri" pitchFamily="34" charset="0"/>
                <a:cs typeface="Calibri" pitchFamily="34" charset="0"/>
              </a:defRPr>
            </a:pPr>
            <a:endParaRPr lang="pl-PL"/>
          </a:p>
        </c:txPr>
        <c:crossAx val="122332672"/>
        <c:crosses val="autoZero"/>
        <c:crossBetween val="between"/>
      </c:valAx>
    </c:plotArea>
    <c:plotVisOnly val="1"/>
    <c:dispBlanksAs val="gap"/>
  </c:chart>
  <c:spPr>
    <a:solidFill>
      <a:schemeClr val="bg1"/>
    </a:solidFill>
  </c:spPr>
  <c:txPr>
    <a:bodyPr/>
    <a:lstStyle/>
    <a:p>
      <a:pPr>
        <a:defRPr sz="1800"/>
      </a:pPr>
      <a:endParaRPr lang="pl-PL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autoTitleDeleted val="1"/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dPt>
            <c:idx val="0"/>
            <c:spPr>
              <a:solidFill>
                <a:srgbClr val="C0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7A76-42BD-8E8C-1DC226B50BA2}"/>
              </c:ext>
            </c:extLst>
          </c:dPt>
          <c:dPt>
            <c:idx val="1"/>
            <c:spPr>
              <a:solidFill>
                <a:srgbClr val="336699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A76-42BD-8E8C-1DC226B50BA2}"/>
              </c:ext>
            </c:extLst>
          </c:dPt>
          <c:dPt>
            <c:idx val="2"/>
            <c:spPr>
              <a:noFill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3D80-47D3-AB97-5E36BD3794D0}"/>
              </c:ext>
            </c:extLst>
          </c:dPt>
          <c:cat>
            <c:strRef>
              <c:f>Arkusz1!$A$2:$A$4</c:f>
              <c:strCache>
                <c:ptCount val="3"/>
                <c:pt idx="0">
                  <c:v>Kręgowce udomowione i hodowane</c:v>
                </c:pt>
                <c:pt idx="1">
                  <c:v>Ludzie</c:v>
                </c:pt>
                <c:pt idx="2">
                  <c:v>Dzikie kręgowce</c:v>
                </c:pt>
              </c:strCache>
            </c:strRef>
          </c:cat>
          <c:val>
            <c:numRef>
              <c:f>Arkusz1!$B$2:$B$4</c:f>
              <c:numCache>
                <c:formatCode>0%</c:formatCode>
                <c:ptCount val="3"/>
                <c:pt idx="0">
                  <c:v>0.67000000000000548</c:v>
                </c:pt>
                <c:pt idx="1">
                  <c:v>0.30000000000000032</c:v>
                </c:pt>
                <c:pt idx="2">
                  <c:v>3.0000000000000082E-2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A76-42BD-8E8C-1DC226B50BA2}"/>
            </c:ext>
          </c:extLst>
        </c:ser>
        <c:shape val="cylinder"/>
        <c:axId val="122451456"/>
        <c:axId val="122452992"/>
        <c:axId val="0"/>
      </c:bar3DChart>
      <c:catAx>
        <c:axId val="122451456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b="1">
                <a:latin typeface="Calibri" pitchFamily="34" charset="0"/>
                <a:cs typeface="Calibri" pitchFamily="34" charset="0"/>
              </a:defRPr>
            </a:pPr>
            <a:endParaRPr lang="pl-PL"/>
          </a:p>
        </c:txPr>
        <c:crossAx val="122452992"/>
        <c:crosses val="autoZero"/>
        <c:auto val="1"/>
        <c:lblAlgn val="ctr"/>
        <c:lblOffset val="100"/>
      </c:catAx>
      <c:valAx>
        <c:axId val="122452992"/>
        <c:scaling>
          <c:orientation val="minMax"/>
        </c:scaling>
        <c:axPos val="l"/>
        <c:majorGridlines/>
        <c:numFmt formatCode="0%" sourceLinked="1"/>
        <c:tickLblPos val="nextTo"/>
        <c:txPr>
          <a:bodyPr/>
          <a:lstStyle/>
          <a:p>
            <a:pPr>
              <a:defRPr b="1">
                <a:latin typeface="Calibri" pitchFamily="34" charset="0"/>
                <a:cs typeface="Calibri" pitchFamily="34" charset="0"/>
              </a:defRPr>
            </a:pPr>
            <a:endParaRPr lang="pl-PL"/>
          </a:p>
        </c:txPr>
        <c:crossAx val="122451456"/>
        <c:crosses val="autoZero"/>
        <c:crossBetween val="between"/>
      </c:valAx>
    </c:plotArea>
    <c:plotVisOnly val="1"/>
    <c:dispBlanksAs val="gap"/>
  </c:chart>
  <c:spPr>
    <a:solidFill>
      <a:schemeClr val="bg1"/>
    </a:solidFill>
  </c:spPr>
  <c:txPr>
    <a:bodyPr/>
    <a:lstStyle/>
    <a:p>
      <a:pPr>
        <a:defRPr sz="1800"/>
      </a:pPr>
      <a:endParaRPr lang="pl-PL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autoTitleDeleted val="1"/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dPt>
            <c:idx val="0"/>
            <c:spPr>
              <a:solidFill>
                <a:srgbClr val="C0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7A76-42BD-8E8C-1DC226B50BA2}"/>
              </c:ext>
            </c:extLst>
          </c:dPt>
          <c:dPt>
            <c:idx val="1"/>
            <c:spPr>
              <a:solidFill>
                <a:srgbClr val="336699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A76-42BD-8E8C-1DC226B50BA2}"/>
              </c:ext>
            </c:extLst>
          </c:dPt>
          <c:cat>
            <c:strRef>
              <c:f>Arkusz1!$A$2:$A$4</c:f>
              <c:strCache>
                <c:ptCount val="3"/>
                <c:pt idx="0">
                  <c:v>Kręgowce udomowione i hodowane</c:v>
                </c:pt>
                <c:pt idx="1">
                  <c:v>Ludzie</c:v>
                </c:pt>
                <c:pt idx="2">
                  <c:v>Dzikie kręgowce</c:v>
                </c:pt>
              </c:strCache>
            </c:strRef>
          </c:cat>
          <c:val>
            <c:numRef>
              <c:f>Arkusz1!$B$2:$B$4</c:f>
              <c:numCache>
                <c:formatCode>0%</c:formatCode>
                <c:ptCount val="3"/>
                <c:pt idx="0">
                  <c:v>0.67000000000000548</c:v>
                </c:pt>
                <c:pt idx="1">
                  <c:v>0.30000000000000032</c:v>
                </c:pt>
                <c:pt idx="2">
                  <c:v>3.0000000000000082E-2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A76-42BD-8E8C-1DC226B50BA2}"/>
            </c:ext>
          </c:extLst>
        </c:ser>
        <c:shape val="cylinder"/>
        <c:axId val="122409728"/>
        <c:axId val="122411264"/>
        <c:axId val="0"/>
      </c:bar3DChart>
      <c:catAx>
        <c:axId val="122409728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b="1">
                <a:latin typeface="Calibri" pitchFamily="34" charset="0"/>
                <a:cs typeface="Calibri" pitchFamily="34" charset="0"/>
              </a:defRPr>
            </a:pPr>
            <a:endParaRPr lang="pl-PL"/>
          </a:p>
        </c:txPr>
        <c:crossAx val="122411264"/>
        <c:crosses val="autoZero"/>
        <c:auto val="1"/>
        <c:lblAlgn val="ctr"/>
        <c:lblOffset val="100"/>
      </c:catAx>
      <c:valAx>
        <c:axId val="122411264"/>
        <c:scaling>
          <c:orientation val="minMax"/>
        </c:scaling>
        <c:axPos val="l"/>
        <c:majorGridlines/>
        <c:numFmt formatCode="0%" sourceLinked="1"/>
        <c:tickLblPos val="nextTo"/>
        <c:txPr>
          <a:bodyPr/>
          <a:lstStyle/>
          <a:p>
            <a:pPr>
              <a:defRPr b="1">
                <a:latin typeface="Calibri" pitchFamily="34" charset="0"/>
                <a:cs typeface="Calibri" pitchFamily="34" charset="0"/>
              </a:defRPr>
            </a:pPr>
            <a:endParaRPr lang="pl-PL"/>
          </a:p>
        </c:txPr>
        <c:crossAx val="122409728"/>
        <c:crosses val="autoZero"/>
        <c:crossBetween val="between"/>
      </c:valAx>
    </c:plotArea>
    <c:plotVisOnly val="1"/>
    <c:dispBlanksAs val="gap"/>
  </c:chart>
  <c:spPr>
    <a:solidFill>
      <a:schemeClr val="bg1"/>
    </a:solidFill>
  </c:spPr>
  <c:txPr>
    <a:bodyPr/>
    <a:lstStyle/>
    <a:p>
      <a:pPr>
        <a:defRPr sz="1800"/>
      </a:pPr>
      <a:endParaRPr lang="pl-PL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93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9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159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59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99B70EB6-88BB-4AD4-98FD-AAA4674E799A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2" name="Shape 17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b="1"/>
            </a:pPr>
            <a:r>
              <a:rPr lang="en-US" dirty="0"/>
              <a:t>ID #4 - Can be used in noncommercial online and TV broadcasts of your presentation.</a:t>
            </a:r>
          </a:p>
          <a:p>
            <a:pPr>
              <a:defRPr sz="1400"/>
            </a:pPr>
            <a:endParaRPr lang="en-US" dirty="0"/>
          </a:p>
          <a:p>
            <a:pPr>
              <a:defRPr sz="1400"/>
            </a:pPr>
            <a:r>
              <a:rPr lang="en-US" dirty="0"/>
              <a:t>This is the first home-movie, if you will. Taken by a satellite known as the Voyager that went out to explore the universe. It is a beautiful image. </a:t>
            </a:r>
          </a:p>
          <a:p>
            <a:pPr>
              <a:defRPr sz="1400"/>
            </a:pPr>
            <a:endParaRPr lang="en-US" dirty="0"/>
          </a:p>
          <a:p>
            <a:pPr>
              <a:defRPr sz="1400"/>
            </a:pPr>
            <a:r>
              <a:rPr lang="en-US" dirty="0"/>
              <a:t> </a:t>
            </a:r>
          </a:p>
          <a:p>
            <a:pPr>
              <a:defRPr sz="1200"/>
            </a:pPr>
            <a:r>
              <a:rPr lang="en-US" b="1" dirty="0"/>
              <a:t>DESCRIPTION</a:t>
            </a:r>
            <a:r>
              <a:rPr lang="en-US" dirty="0"/>
              <a:t>: Satellite video of the Earth rotating, December 11-12, 1990</a:t>
            </a:r>
          </a:p>
          <a:p>
            <a:pPr>
              <a:defRPr sz="1200"/>
            </a:pPr>
            <a:endParaRPr lang="en-US" dirty="0"/>
          </a:p>
          <a:p>
            <a:pPr>
              <a:defRPr sz="1200"/>
            </a:pPr>
            <a:r>
              <a:rPr lang="en-US" b="1" dirty="0"/>
              <a:t>ADDITIONAL</a:t>
            </a:r>
            <a:r>
              <a:rPr lang="en-US" dirty="0"/>
              <a:t> </a:t>
            </a:r>
            <a:r>
              <a:rPr lang="en-US" b="1" dirty="0"/>
              <a:t>TALKING</a:t>
            </a:r>
            <a:r>
              <a:rPr lang="en-US" dirty="0"/>
              <a:t> </a:t>
            </a:r>
            <a:r>
              <a:rPr lang="en-US" b="1" dirty="0"/>
              <a:t>POINTS</a:t>
            </a:r>
            <a:r>
              <a:rPr lang="en-US" dirty="0"/>
              <a:t>: This video is composed from images taken by the Galileo spacecraft during a close pass of the Earth. It shows a complete day from December 11-12, 1990.*</a:t>
            </a:r>
          </a:p>
          <a:p>
            <a:pPr>
              <a:defRPr sz="1200"/>
            </a:pPr>
            <a:endParaRPr lang="en-US" dirty="0"/>
          </a:p>
          <a:p>
            <a:pPr>
              <a:defRPr sz="1200"/>
            </a:pPr>
            <a:r>
              <a:rPr lang="en-US" b="1" dirty="0"/>
              <a:t>REFERENCES</a:t>
            </a:r>
            <a:r>
              <a:rPr lang="en-US" dirty="0"/>
              <a:t>:</a:t>
            </a:r>
          </a:p>
          <a:p>
            <a:pPr>
              <a:defRPr sz="1200"/>
            </a:pPr>
            <a:r>
              <a:rPr lang="en-US" dirty="0"/>
              <a:t>* NASA Scientific Visualization Studio, “Earth Rotation from Galileo Imagery: 100 x Real-Time,” last accessed April, 2018. http://svs.gsfc.nasa.gov/cgi-bin/details.cgi?aid=1373</a:t>
            </a:r>
          </a:p>
        </p:txBody>
      </p:sp>
    </p:spTree>
    <p:extLst>
      <p:ext uri="{BB962C8B-B14F-4D97-AF65-F5344CB8AC3E}">
        <p14:creationId xmlns:p14="http://schemas.microsoft.com/office/powerpoint/2010/main" xmlns="" val="32786400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238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 smtClean="0"/>
          </a:p>
        </p:txBody>
      </p:sp>
      <p:sp>
        <p:nvSpPr>
          <p:cNvPr id="27238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fld id="{6BDCF1AC-42F7-4B6C-BF6D-F19FD2935916}" type="slidenum">
              <a:rPr lang="pl-PL" altLang="pl-PL">
                <a:solidFill>
                  <a:srgbClr val="000000"/>
                </a:solidFill>
              </a:rPr>
              <a:pPr eaLnBrk="1" hangingPunct="1">
                <a:defRPr/>
              </a:pPr>
              <a:t>70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92740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238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 smtClean="0"/>
          </a:p>
        </p:txBody>
      </p:sp>
      <p:sp>
        <p:nvSpPr>
          <p:cNvPr id="27238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fld id="{6BDCF1AC-42F7-4B6C-BF6D-F19FD2935916}" type="slidenum">
              <a:rPr lang="pl-PL" altLang="pl-PL">
                <a:solidFill>
                  <a:srgbClr val="000000"/>
                </a:solidFill>
              </a:rPr>
              <a:pPr eaLnBrk="1" hangingPunct="1">
                <a:defRPr/>
              </a:pPr>
              <a:t>71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92740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238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 smtClean="0"/>
          </a:p>
        </p:txBody>
      </p:sp>
      <p:sp>
        <p:nvSpPr>
          <p:cNvPr id="27238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fld id="{6BDCF1AC-42F7-4B6C-BF6D-F19FD2935916}" type="slidenum">
              <a:rPr lang="pl-PL" altLang="pl-PL">
                <a:solidFill>
                  <a:srgbClr val="000000"/>
                </a:solidFill>
              </a:rPr>
              <a:pPr eaLnBrk="1" hangingPunct="1">
                <a:defRPr/>
              </a:pPr>
              <a:t>72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92740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238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 smtClean="0"/>
          </a:p>
        </p:txBody>
      </p:sp>
      <p:sp>
        <p:nvSpPr>
          <p:cNvPr id="27238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fld id="{6BDCF1AC-42F7-4B6C-BF6D-F19FD2935916}" type="slidenum">
              <a:rPr lang="pl-PL" altLang="pl-PL">
                <a:solidFill>
                  <a:srgbClr val="000000"/>
                </a:solidFill>
              </a:rPr>
              <a:pPr eaLnBrk="1" hangingPunct="1">
                <a:defRPr/>
              </a:pPr>
              <a:t>73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92740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238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 smtClean="0"/>
          </a:p>
        </p:txBody>
      </p:sp>
      <p:sp>
        <p:nvSpPr>
          <p:cNvPr id="27238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fld id="{6BDCF1AC-42F7-4B6C-BF6D-F19FD2935916}" type="slidenum">
              <a:rPr lang="pl-PL" altLang="pl-PL">
                <a:solidFill>
                  <a:srgbClr val="000000"/>
                </a:solidFill>
              </a:rPr>
              <a:pPr eaLnBrk="1" hangingPunct="1">
                <a:defRPr/>
              </a:pPr>
              <a:t>74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92740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238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 smtClean="0"/>
          </a:p>
        </p:txBody>
      </p:sp>
      <p:sp>
        <p:nvSpPr>
          <p:cNvPr id="27238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fld id="{6BDCF1AC-42F7-4B6C-BF6D-F19FD2935916}" type="slidenum">
              <a:rPr lang="pl-PL" altLang="pl-PL">
                <a:solidFill>
                  <a:srgbClr val="000000"/>
                </a:solidFill>
              </a:rPr>
              <a:pPr eaLnBrk="1" hangingPunct="1">
                <a:defRPr/>
              </a:pPr>
              <a:t>75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92740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238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 smtClean="0"/>
          </a:p>
        </p:txBody>
      </p:sp>
      <p:sp>
        <p:nvSpPr>
          <p:cNvPr id="27238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fld id="{6BDCF1AC-42F7-4B6C-BF6D-F19FD2935916}" type="slidenum">
              <a:rPr lang="pl-PL" altLang="pl-PL">
                <a:solidFill>
                  <a:srgbClr val="000000"/>
                </a:solidFill>
              </a:rPr>
              <a:pPr eaLnBrk="1" hangingPunct="1">
                <a:defRPr/>
              </a:pPr>
              <a:t>76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92740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Oczywiście możemy nic nie robić i spokojnie czekać na nieuniknioną katastrofę. 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B70EB6-88BB-4AD4-98FD-AAA4674E799A}" type="slidenum">
              <a:rPr lang="pl-PL" altLang="pl-PL" smtClean="0"/>
              <a:pPr/>
              <a:t>78</a:t>
            </a:fld>
            <a:endParaRPr lang="pl-PL" altLang="pl-PL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 dirty="0" smtClean="0"/>
          </a:p>
        </p:txBody>
      </p:sp>
      <p:sp>
        <p:nvSpPr>
          <p:cNvPr id="10342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5085E8F-C1D1-48B5-85BF-5A2DA2A5980F}" type="slidenum">
              <a:rPr lang="pl-PL" altLang="pl-PL">
                <a:solidFill>
                  <a:prstClr val="black"/>
                </a:solidFill>
              </a:rPr>
              <a:pPr/>
              <a:t>105</a:t>
            </a:fld>
            <a:endParaRPr lang="pl-PL" altLang="pl-PL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 dirty="0" smtClean="0"/>
          </a:p>
        </p:txBody>
      </p:sp>
      <p:sp>
        <p:nvSpPr>
          <p:cNvPr id="10342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5085E8F-C1D1-48B5-85BF-5A2DA2A5980F}" type="slidenum">
              <a:rPr lang="pl-PL" altLang="pl-PL">
                <a:solidFill>
                  <a:prstClr val="black"/>
                </a:solidFill>
              </a:rPr>
              <a:pPr/>
              <a:t>106</a:t>
            </a:fld>
            <a:endParaRPr lang="pl-PL" altLang="pl-PL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8787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Char char="-"/>
            </a:pPr>
            <a:r>
              <a:rPr lang="pl-PL" altLang="pl-PL" smtClean="0"/>
              <a:t> Nie znajduje się na pierwszych stronach gazet</a:t>
            </a:r>
          </a:p>
          <a:p>
            <a:pPr>
              <a:buFontTx/>
              <a:buChar char="-"/>
            </a:pPr>
            <a:r>
              <a:rPr lang="pl-PL" altLang="pl-PL" smtClean="0"/>
              <a:t> ludzie nie przekazują sobie jej drżącym głosem</a:t>
            </a:r>
          </a:p>
          <a:p>
            <a:pPr>
              <a:buFontTx/>
              <a:buChar char="-"/>
            </a:pPr>
            <a:r>
              <a:rPr lang="pl-PL" altLang="pl-PL" smtClean="0"/>
              <a:t> dzieci nie poznają jej w szkole</a:t>
            </a:r>
          </a:p>
          <a:p>
            <a:pPr>
              <a:buFontTx/>
              <a:buChar char="-"/>
            </a:pPr>
            <a:r>
              <a:rPr lang="pl-PL" altLang="pl-PL" smtClean="0"/>
              <a:t> prawdopodobnie nikt kładąc się spać nie roztrząsa jej w głowie</a:t>
            </a:r>
          </a:p>
        </p:txBody>
      </p:sp>
      <p:sp>
        <p:nvSpPr>
          <p:cNvPr id="118788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64854D-AD6B-42F4-BDD7-7B9C174398DA}" type="slidenum">
              <a:rPr lang="pl-PL" altLang="pl-PL">
                <a:solidFill>
                  <a:srgbClr val="000000"/>
                </a:solidFill>
              </a:rPr>
              <a:pPr/>
              <a:t>6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 dirty="0" smtClean="0"/>
          </a:p>
        </p:txBody>
      </p:sp>
      <p:sp>
        <p:nvSpPr>
          <p:cNvPr id="10342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5085E8F-C1D1-48B5-85BF-5A2DA2A5980F}" type="slidenum">
              <a:rPr lang="pl-PL" altLang="pl-PL">
                <a:solidFill>
                  <a:prstClr val="black"/>
                </a:solidFill>
              </a:rPr>
              <a:pPr/>
              <a:t>107</a:t>
            </a:fld>
            <a:endParaRPr lang="pl-PL" altLang="pl-PL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2" name="Shape 17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b="1"/>
            </a:pPr>
            <a:r>
              <a:rPr lang="en-US" dirty="0"/>
              <a:t>ID #4 - Can be used in noncommercial online and TV broadcasts of your presentation.</a:t>
            </a:r>
          </a:p>
          <a:p>
            <a:pPr>
              <a:defRPr sz="1400"/>
            </a:pPr>
            <a:endParaRPr lang="en-US" dirty="0"/>
          </a:p>
          <a:p>
            <a:pPr>
              <a:defRPr sz="1400"/>
            </a:pPr>
            <a:r>
              <a:rPr lang="en-US" dirty="0"/>
              <a:t>This is the first home-movie, if you will. Taken by a satellite known as the Voyager that went out to explore the universe. It is a beautiful image. </a:t>
            </a:r>
          </a:p>
          <a:p>
            <a:pPr>
              <a:defRPr sz="1400"/>
            </a:pPr>
            <a:endParaRPr lang="en-US" dirty="0"/>
          </a:p>
          <a:p>
            <a:pPr>
              <a:defRPr sz="1400"/>
            </a:pPr>
            <a:r>
              <a:rPr lang="en-US" dirty="0"/>
              <a:t> </a:t>
            </a:r>
          </a:p>
          <a:p>
            <a:pPr>
              <a:defRPr sz="1200"/>
            </a:pPr>
            <a:r>
              <a:rPr lang="en-US" b="1" dirty="0"/>
              <a:t>DESCRIPTION</a:t>
            </a:r>
            <a:r>
              <a:rPr lang="en-US" dirty="0"/>
              <a:t>: Satellite video of the Earth rotating, December 11-12, 1990</a:t>
            </a:r>
          </a:p>
          <a:p>
            <a:pPr>
              <a:defRPr sz="1200"/>
            </a:pPr>
            <a:endParaRPr lang="en-US" dirty="0"/>
          </a:p>
          <a:p>
            <a:pPr>
              <a:defRPr sz="1200"/>
            </a:pPr>
            <a:r>
              <a:rPr lang="en-US" b="1" dirty="0"/>
              <a:t>ADDITIONAL</a:t>
            </a:r>
            <a:r>
              <a:rPr lang="en-US" dirty="0"/>
              <a:t> </a:t>
            </a:r>
            <a:r>
              <a:rPr lang="en-US" b="1" dirty="0"/>
              <a:t>TALKING</a:t>
            </a:r>
            <a:r>
              <a:rPr lang="en-US" dirty="0"/>
              <a:t> </a:t>
            </a:r>
            <a:r>
              <a:rPr lang="en-US" b="1" dirty="0"/>
              <a:t>POINTS</a:t>
            </a:r>
            <a:r>
              <a:rPr lang="en-US" dirty="0"/>
              <a:t>: This video is composed from images taken by the Galileo spacecraft during a close pass of the Earth. It shows a complete day from December 11-12, 1990.*</a:t>
            </a:r>
          </a:p>
          <a:p>
            <a:pPr>
              <a:defRPr sz="1200"/>
            </a:pPr>
            <a:endParaRPr lang="en-US" dirty="0"/>
          </a:p>
          <a:p>
            <a:pPr>
              <a:defRPr sz="1200"/>
            </a:pPr>
            <a:r>
              <a:rPr lang="en-US" b="1" dirty="0"/>
              <a:t>REFERENCES</a:t>
            </a:r>
            <a:r>
              <a:rPr lang="en-US" dirty="0"/>
              <a:t>:</a:t>
            </a:r>
          </a:p>
          <a:p>
            <a:pPr>
              <a:defRPr sz="1200"/>
            </a:pPr>
            <a:r>
              <a:rPr lang="en-US" dirty="0"/>
              <a:t>* NASA Scientific Visualization Studio, “Earth Rotation from Galileo Imagery: 100 x Real-Time,” last accessed April, 2018. http://svs.gsfc.nasa.gov/cgi-bin/details.cgi?aid=1373</a:t>
            </a:r>
          </a:p>
        </p:txBody>
      </p:sp>
    </p:spTree>
    <p:extLst>
      <p:ext uri="{BB962C8B-B14F-4D97-AF65-F5344CB8AC3E}">
        <p14:creationId xmlns:p14="http://schemas.microsoft.com/office/powerpoint/2010/main" xmlns="" val="32786400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8787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Char char="-"/>
            </a:pPr>
            <a:r>
              <a:rPr lang="pl-PL" altLang="pl-PL" smtClean="0"/>
              <a:t> Nie znajduje się na pierwszych stronach gazet</a:t>
            </a:r>
          </a:p>
          <a:p>
            <a:pPr>
              <a:buFontTx/>
              <a:buChar char="-"/>
            </a:pPr>
            <a:r>
              <a:rPr lang="pl-PL" altLang="pl-PL" smtClean="0"/>
              <a:t> ludzie nie przekazują sobie jej drżącym głosem</a:t>
            </a:r>
          </a:p>
          <a:p>
            <a:pPr>
              <a:buFontTx/>
              <a:buChar char="-"/>
            </a:pPr>
            <a:r>
              <a:rPr lang="pl-PL" altLang="pl-PL" smtClean="0"/>
              <a:t> dzieci nie poznają jej w szkole</a:t>
            </a:r>
          </a:p>
          <a:p>
            <a:pPr>
              <a:buFontTx/>
              <a:buChar char="-"/>
            </a:pPr>
            <a:r>
              <a:rPr lang="pl-PL" altLang="pl-PL" smtClean="0"/>
              <a:t> prawdopodobnie nikt kładąc się spać nie roztrząsa jej w głowie</a:t>
            </a:r>
          </a:p>
        </p:txBody>
      </p:sp>
      <p:sp>
        <p:nvSpPr>
          <p:cNvPr id="118788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64854D-AD6B-42F4-BDD7-7B9C174398DA}" type="slidenum">
              <a:rPr lang="pl-PL" altLang="pl-PL">
                <a:solidFill>
                  <a:srgbClr val="000000"/>
                </a:solidFill>
              </a:rPr>
              <a:pPr/>
              <a:t>7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67%, 30%, 3%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B70EB6-88BB-4AD4-98FD-AAA4674E799A}" type="slidenum">
              <a:rPr lang="pl-PL" altLang="pl-PL" smtClean="0">
                <a:solidFill>
                  <a:prstClr val="black"/>
                </a:solidFill>
                <a:latin typeface="Times New Roman" pitchFamily="18" charset="0"/>
              </a:rPr>
              <a:pPr>
                <a:defRPr/>
              </a:pPr>
              <a:t>8</a:t>
            </a:fld>
            <a:endParaRPr lang="pl-PL" altLang="pl-PL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34596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67%, 30%, 3%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B70EB6-88BB-4AD4-98FD-AAA4674E799A}" type="slidenum">
              <a:rPr lang="pl-PL" altLang="pl-PL" smtClean="0">
                <a:solidFill>
                  <a:prstClr val="black"/>
                </a:solidFill>
                <a:latin typeface="Times New Roman" pitchFamily="18" charset="0"/>
              </a:rPr>
              <a:pPr>
                <a:defRPr/>
              </a:pPr>
              <a:t>9</a:t>
            </a:fld>
            <a:endParaRPr lang="pl-PL" altLang="pl-PL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86938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67%, 30%, 3%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B70EB6-88BB-4AD4-98FD-AAA4674E799A}" type="slidenum">
              <a:rPr lang="pl-PL" altLang="pl-PL" smtClean="0">
                <a:solidFill>
                  <a:prstClr val="black"/>
                </a:solidFill>
                <a:latin typeface="Times New Roman" pitchFamily="18" charset="0"/>
              </a:rPr>
              <a:pPr>
                <a:defRPr/>
              </a:pPr>
              <a:t>10</a:t>
            </a:fld>
            <a:endParaRPr lang="pl-PL" altLang="pl-PL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41198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67%, 30%, 3%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B70EB6-88BB-4AD4-98FD-AAA4674E799A}" type="slidenum">
              <a:rPr lang="pl-PL" altLang="pl-PL" smtClean="0">
                <a:solidFill>
                  <a:prstClr val="black"/>
                </a:solidFill>
                <a:latin typeface="Times New Roman" pitchFamily="18" charset="0"/>
              </a:rPr>
              <a:pPr>
                <a:defRPr/>
              </a:pPr>
              <a:t>11</a:t>
            </a:fld>
            <a:endParaRPr lang="pl-PL" altLang="pl-PL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15186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1992 – ze statku płynącego z Hongkongu do USA fala zmyła</a:t>
            </a:r>
            <a:r>
              <a:rPr lang="pl-PL" baseline="0" dirty="0" smtClean="0"/>
              <a:t> kilkanaście kontenerów. W jednym znajdowało się 29 tys. plastikowych zabawek, w tym żółte kaczuszki.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B70EB6-88BB-4AD4-98FD-AAA4674E799A}" type="slidenum">
              <a:rPr lang="pl-PL" altLang="pl-PL" smtClean="0">
                <a:solidFill>
                  <a:prstClr val="black"/>
                </a:solidFill>
              </a:rPr>
              <a:pPr/>
              <a:t>55</a:t>
            </a:fld>
            <a:endParaRPr lang="pl-PL" altLang="pl-PL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238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 smtClean="0"/>
          </a:p>
        </p:txBody>
      </p:sp>
      <p:sp>
        <p:nvSpPr>
          <p:cNvPr id="27238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fld id="{6BDCF1AC-42F7-4B6C-BF6D-F19FD2935916}" type="slidenum">
              <a:rPr lang="pl-PL" altLang="pl-PL">
                <a:solidFill>
                  <a:srgbClr val="000000"/>
                </a:solidFill>
              </a:rPr>
              <a:pPr eaLnBrk="1" hangingPunct="1">
                <a:defRPr/>
              </a:pPr>
              <a:t>69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92740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BDEF43-BCDA-495F-9B47-2C00BB8987AF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Ovr>
    <a:masterClrMapping/>
  </p:clrMapOvr>
  <p:transition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679B00-4271-4D9A-A64E-A9287448BEE7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Ovr>
    <a:masterClrMapping/>
  </p:clrMapOvr>
  <p:transition>
    <p:circle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Center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Title Text"/>
          <p:cNvSpPr txBox="1">
            <a:spLocks noGrp="1"/>
          </p:cNvSpPr>
          <p:nvPr>
            <p:ph type="title"/>
          </p:nvPr>
        </p:nvSpPr>
        <p:spPr>
          <a:xfrm>
            <a:off x="414340" y="295277"/>
            <a:ext cx="8315325" cy="523875"/>
          </a:xfrm>
          <a:prstGeom prst="rect">
            <a:avLst/>
          </a:prstGeom>
          <a:effectLst>
            <a:outerShdw blurRad="38100" dist="38100" dir="5400000" rotWithShape="0">
              <a:srgbClr val="000000">
                <a:alpha val="90000"/>
              </a:srgbClr>
            </a:outerShdw>
          </a:effectLst>
        </p:spPr>
        <p:txBody>
          <a:bodyPr/>
          <a:lstStyle>
            <a:lvl1pPr algn="ctr">
              <a:lnSpc>
                <a:spcPts val="3402"/>
              </a:lnSpc>
            </a:lvl1pPr>
          </a:lstStyle>
          <a:p>
            <a:r>
              <a:t>Title Text</a:t>
            </a:r>
          </a:p>
        </p:txBody>
      </p:sp>
      <p:sp>
        <p:nvSpPr>
          <p:cNvPr id="19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14340" y="809625"/>
            <a:ext cx="8315325" cy="666750"/>
          </a:xfrm>
          <a:prstGeom prst="rect">
            <a:avLst/>
          </a:prstGeom>
          <a:effectLst>
            <a:outerShdw blurRad="38100" dist="38100" dir="5400000" rotWithShape="0">
              <a:srgbClr val="000000">
                <a:alpha val="90000"/>
              </a:srgbClr>
            </a:outerShdw>
          </a:effectLst>
        </p:spPr>
        <p:txBody>
          <a:bodyPr/>
          <a:lstStyle>
            <a:lvl1pPr algn="ctr">
              <a:spcBef>
                <a:spcPts val="819"/>
              </a:spcBef>
              <a:defRPr sz="1600">
                <a:solidFill>
                  <a:srgbClr val="FFFFFF"/>
                </a:solidFill>
              </a:defRPr>
            </a:lvl1pPr>
            <a:lvl2pPr marL="24003" indent="0" algn="ctr">
              <a:buSzTx/>
              <a:buNone/>
              <a:defRPr sz="1600" b="1"/>
            </a:lvl2pPr>
            <a:lvl3pPr marL="0" indent="184023" algn="ctr">
              <a:buSzTx/>
              <a:buNone/>
              <a:defRPr b="1"/>
            </a:lvl3pPr>
            <a:lvl4pPr marL="0" indent="388049" algn="ctr">
              <a:buSzTx/>
              <a:buNone/>
              <a:defRPr sz="1600" b="1"/>
            </a:lvl4pPr>
            <a:lvl5pPr marL="0" indent="564071" algn="ctr">
              <a:buSzTx/>
              <a:buNone/>
              <a:defRPr sz="16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>
    <p:circle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Title Text"/>
          <p:cNvSpPr txBox="1">
            <a:spLocks noGrp="1"/>
          </p:cNvSpPr>
          <p:nvPr>
            <p:ph type="title"/>
          </p:nvPr>
        </p:nvSpPr>
        <p:spPr>
          <a:xfrm>
            <a:off x="414337" y="295275"/>
            <a:ext cx="7736682" cy="581026"/>
          </a:xfrm>
          <a:prstGeom prst="rect">
            <a:avLst/>
          </a:prstGeom>
          <a:effectLst>
            <a:outerShdw blurRad="25400" dist="25400" dir="5400000" rotWithShape="0">
              <a:srgbClr val="000000">
                <a:alpha val="90000"/>
              </a:srgbClr>
            </a:outerShdw>
          </a:effectLst>
        </p:spPr>
        <p:txBody>
          <a:bodyPr/>
          <a:lstStyle>
            <a:lvl1pPr>
              <a:lnSpc>
                <a:spcPts val="3276"/>
              </a:lnSpc>
              <a:defRPr sz="2800"/>
            </a:lvl1pPr>
          </a:lstStyle>
          <a:p>
            <a:r>
              <a:t>Title Text</a:t>
            </a:r>
          </a:p>
        </p:txBody>
      </p:sp>
      <p:sp>
        <p:nvSpPr>
          <p:cNvPr id="26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14337" y="809680"/>
            <a:ext cx="7736682" cy="571501"/>
          </a:xfrm>
          <a:prstGeom prst="rect">
            <a:avLst/>
          </a:prstGeom>
          <a:effectLst>
            <a:outerShdw blurRad="25400" dist="25400" dir="5400000" rotWithShape="0">
              <a:srgbClr val="000000">
                <a:alpha val="90000"/>
              </a:srgbClr>
            </a:outerShdw>
          </a:effectLst>
        </p:spPr>
        <p:txBody>
          <a:bodyPr/>
          <a:lstStyle>
            <a:lvl1pPr>
              <a:spcBef>
                <a:spcPts val="819"/>
              </a:spcBef>
              <a:defRPr sz="1500">
                <a:solidFill>
                  <a:srgbClr val="FFFFFF"/>
                </a:solidFill>
              </a:defRPr>
            </a:lvl1pPr>
            <a:lvl2pPr marL="24003" indent="0">
              <a:buSzTx/>
              <a:buNone/>
              <a:defRPr sz="1500" b="1"/>
            </a:lvl2pPr>
            <a:lvl3pPr marL="0" indent="184023">
              <a:buSzTx/>
              <a:buNone/>
              <a:defRPr sz="1500" b="1"/>
            </a:lvl3pPr>
            <a:lvl4pPr marL="0" indent="388049">
              <a:buSzTx/>
              <a:buNone/>
              <a:defRPr sz="1500" b="1"/>
            </a:lvl4pPr>
            <a:lvl5pPr marL="0" indent="564071">
              <a:buSzTx/>
              <a:buNone/>
              <a:defRPr sz="15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>
    <p:circle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/Bullets (R)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u3qfwpdgrvy-sugar-bee.jpg"/>
          <p:cNvSpPr>
            <a:spLocks noGrp="1"/>
          </p:cNvSpPr>
          <p:nvPr>
            <p:ph type="pic" idx="13"/>
          </p:nvPr>
        </p:nvSpPr>
        <p:spPr>
          <a:xfrm>
            <a:off x="4890928" y="15"/>
            <a:ext cx="4257804" cy="6857903"/>
          </a:xfrm>
          <a:prstGeom prst="rect">
            <a:avLst/>
          </a:prstGeom>
        </p:spPr>
        <p:txBody>
          <a:bodyPr lIns="57607" tIns="28803" rIns="57607" bIns="28803"/>
          <a:lstStyle/>
          <a:p>
            <a:endParaRPr/>
          </a:p>
        </p:txBody>
      </p:sp>
      <p:sp>
        <p:nvSpPr>
          <p:cNvPr id="26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76281" y="1587499"/>
            <a:ext cx="4257825" cy="489029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209481" indent="-209481" defTabSz="346710">
              <a:spcBef>
                <a:spcPts val="1260"/>
              </a:spcBef>
              <a:buSzPct val="100000"/>
              <a:buChar char="•"/>
              <a:defRPr sz="2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  <a:lvl2pPr marL="604874" indent="-204825" defTabSz="346710">
              <a:spcBef>
                <a:spcPts val="1260"/>
              </a:spcBef>
              <a:buSzPct val="100000"/>
              <a:buChar char="‣"/>
              <a:defRPr sz="2000" b="1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lvl2pPr>
            <a:lvl3pPr marL="1013404" indent="-213360" defTabSz="346710">
              <a:spcBef>
                <a:spcPts val="1260"/>
              </a:spcBef>
              <a:buSzPct val="100000"/>
              <a:buChar char="-"/>
              <a:defRPr sz="1900" b="1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lvl3pPr>
            <a:lvl4pPr marL="1408090" indent="-208026" defTabSz="346710">
              <a:spcBef>
                <a:spcPts val="1260"/>
              </a:spcBef>
              <a:buSzPct val="100000"/>
              <a:buChar char="•"/>
              <a:defRPr sz="1600" b="1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lvl4pPr>
            <a:lvl5pPr marL="1801259" indent="-201168" defTabSz="346710">
              <a:spcBef>
                <a:spcPts val="1260"/>
              </a:spcBef>
              <a:buSzPct val="100000"/>
              <a:buChar char="‣"/>
              <a:defRPr b="1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70" name="Title Text"/>
          <p:cNvSpPr txBox="1">
            <a:spLocks noGrp="1"/>
          </p:cNvSpPr>
          <p:nvPr>
            <p:ph type="title"/>
          </p:nvPr>
        </p:nvSpPr>
        <p:spPr>
          <a:xfrm>
            <a:off x="476281" y="635001"/>
            <a:ext cx="4257825" cy="73888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defTabSz="346710">
              <a:lnSpc>
                <a:spcPct val="100000"/>
              </a:lnSpc>
              <a:defRPr sz="3800">
                <a:solidFill>
                  <a:srgbClr val="8DC63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Title Text</a:t>
            </a:r>
          </a:p>
        </p:txBody>
      </p:sp>
      <p:sp>
        <p:nvSpPr>
          <p:cNvPr id="271" name="Object"/>
          <p:cNvSpPr txBox="1">
            <a:spLocks noGrp="1"/>
          </p:cNvSpPr>
          <p:nvPr>
            <p:ph sz="quarter" idx="3"/>
          </p:nvPr>
        </p:nvSpPr>
        <p:spPr>
          <a:xfrm>
            <a:off x="-1" y="14"/>
            <a:ext cx="9144001" cy="476251"/>
          </a:xfrm>
          <a:prstGeom prst="rect">
            <a:avLst/>
          </a:prstGeom>
        </p:spPr>
        <p:txBody>
          <a:bodyPr lIns="21336" tIns="21336" rIns="21336" bIns="21336" anchor="ctr">
            <a:normAutofit/>
          </a:bodyPr>
          <a:lstStyle>
            <a:lvl1pPr algn="ctr" defTabSz="346710">
              <a:spcBef>
                <a:spcPts val="0"/>
              </a:spcBef>
              <a:defRPr sz="3600" b="0">
                <a:solidFill>
                  <a:srgbClr val="000000"/>
                </a:solidFill>
                <a:latin typeface="Gill Sans"/>
                <a:sym typeface="Gill Sans"/>
              </a:defRPr>
            </a:lvl1pPr>
          </a:lstStyle>
          <a:p>
            <a:pPr algn="ctr" defTabSz="550333">
              <a:spcBef>
                <a:spcPts val="0"/>
              </a:spcBef>
              <a:defRPr sz="3600" b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endParaRPr dirty="0"/>
          </a:p>
        </p:txBody>
      </p:sp>
      <p:sp>
        <p:nvSpPr>
          <p:cNvPr id="27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888743" y="118352"/>
            <a:ext cx="200183" cy="196977"/>
          </a:xfrm>
          <a:prstGeom prst="rect">
            <a:avLst/>
          </a:prstGeom>
        </p:spPr>
        <p:txBody>
          <a:bodyPr lIns="21336" tIns="21336" rIns="21336" bIns="21336"/>
          <a:lstStyle>
            <a:lvl1pPr algn="ctr" defTabSz="346710">
              <a:defRPr sz="1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>
    <p:circle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16E961-9C99-49A4-A40D-2F8989151695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Ovr>
    <a:masterClrMapping/>
  </p:clrMapOvr>
  <p:transition>
    <p:circle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0241FE-6F7F-45A7-A50F-60A813852B7D}" type="datetimeFigureOut">
              <a:rPr lang="pl-PL"/>
              <a:pPr>
                <a:defRPr/>
              </a:pPr>
              <a:t>2020-04-01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17B27F-D7C4-47BC-92B0-CA416D0828B0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Ovr>
    <a:masterClrMapping/>
  </p:clrMapOvr>
  <p:transition>
    <p:circle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4686E6-3B6A-4181-BF16-9089FEC06305}" type="datetimeFigureOut">
              <a:rPr lang="pl-PL"/>
              <a:pPr>
                <a:defRPr/>
              </a:pPr>
              <a:t>2020-04-01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3C07E7-4206-45EF-90A4-46B566C36869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Ovr>
    <a:masterClrMapping/>
  </p:clrMapOvr>
  <p:transition>
    <p:circle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26206A-8E65-4433-9939-2DD7ED28A966}" type="datetimeFigureOut">
              <a:rPr lang="pl-PL"/>
              <a:pPr>
                <a:defRPr/>
              </a:pPr>
              <a:t>2020-04-01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23D87E-B6AA-4733-B32C-224D8CFB389C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Ovr>
    <a:masterClrMapping/>
  </p:clrMapOvr>
  <p:transition>
    <p:circle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A5EF76-8C55-4963-8024-294049EF593E}" type="datetimeFigureOut">
              <a:rPr lang="pl-PL"/>
              <a:pPr>
                <a:defRPr/>
              </a:pPr>
              <a:t>2020-04-01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C92A8B-7CA0-4A2B-B56A-860CE894C43C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Ovr>
    <a:masterClrMapping/>
  </p:clrMapOvr>
  <p:transition>
    <p:circle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7BFAA-9B16-419F-A7B1-D07FC7DC60AA}" type="datetimeFigureOut">
              <a:rPr lang="pl-PL"/>
              <a:pPr>
                <a:defRPr/>
              </a:pPr>
              <a:t>2020-04-01</a:t>
            </a:fld>
            <a:endParaRPr lang="pl-PL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8AD6B3-65B7-4C2A-8F5F-7C82C2434514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Ovr>
    <a:masterClrMapping/>
  </p:clrMapOvr>
  <p:transition>
    <p:circle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5A7DFA-3319-4CA7-88E9-020F3880192D}" type="datetimeFigureOut">
              <a:rPr lang="pl-PL"/>
              <a:pPr>
                <a:defRPr/>
              </a:pPr>
              <a:t>2020-04-01</a:t>
            </a:fld>
            <a:endParaRPr lang="pl-PL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E213EA-DF05-48B2-8053-E4B54C26D785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Ovr>
    <a:masterClrMapping/>
  </p:clrMapOvr>
  <p:transition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DD472E-E829-44E2-B1B3-0A539114938F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Ovr>
    <a:masterClrMapping/>
  </p:clrMapOvr>
  <p:transition>
    <p:circle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FDEB73-5E6E-4230-B747-E5CEAEB97247}" type="datetimeFigureOut">
              <a:rPr lang="pl-PL"/>
              <a:pPr>
                <a:defRPr/>
              </a:pPr>
              <a:t>2020-04-01</a:t>
            </a:fld>
            <a:endParaRPr lang="pl-PL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9DFC75-8EA6-4E62-9F66-1E59D1A989DB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Ovr>
    <a:masterClrMapping/>
  </p:clrMapOvr>
  <p:transition>
    <p:circle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D19511-2CC0-43AF-B04B-9A50213423F4}" type="datetimeFigureOut">
              <a:rPr lang="pl-PL"/>
              <a:pPr>
                <a:defRPr/>
              </a:pPr>
              <a:t>2020-04-01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A4FEC4-6A12-436E-A44B-A76FECBA1843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Ovr>
    <a:masterClrMapping/>
  </p:clrMapOvr>
  <p:transition>
    <p:circle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8DA42C-35D2-41D2-A199-1E23506C7F98}" type="datetimeFigureOut">
              <a:rPr lang="pl-PL"/>
              <a:pPr>
                <a:defRPr/>
              </a:pPr>
              <a:t>2020-04-01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3B1B21-2E6C-4AB7-B25B-D7FC56106572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Ovr>
    <a:masterClrMapping/>
  </p:clrMapOvr>
  <p:transition>
    <p:circle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6EED1B-7E0D-483F-BAE8-A06FF0EBDC8A}" type="datetimeFigureOut">
              <a:rPr lang="pl-PL"/>
              <a:pPr>
                <a:defRPr/>
              </a:pPr>
              <a:t>2020-04-01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8280F6-63F6-4634-8C08-07D7168EDB9B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Ovr>
    <a:masterClrMapping/>
  </p:clrMapOvr>
  <p:transition>
    <p:circle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C32B23-7547-4A23-89D6-BBEAB018E16F}" type="datetimeFigureOut">
              <a:rPr lang="pl-PL"/>
              <a:pPr>
                <a:defRPr/>
              </a:pPr>
              <a:t>2020-04-01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3875EF-78BD-4B56-8B4E-02C8DCFE10DC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Ovr>
    <a:masterClrMapping/>
  </p:clrMapOvr>
  <p:transition>
    <p:circle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>
    <p:circle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xfrm>
            <a:off x="414339" y="295277"/>
            <a:ext cx="7736681" cy="581025"/>
          </a:xfrm>
          <a:prstGeom prst="rect">
            <a:avLst/>
          </a:prstGeom>
          <a:effectLst>
            <a:outerShdw blurRad="38100" dist="38100" dir="5400000" rotWithShape="0">
              <a:srgbClr val="000000">
                <a:alpha val="90000"/>
              </a:srgbClr>
            </a:outerShdw>
          </a:effectLst>
        </p:spPr>
        <p:txBody>
          <a:bodyPr/>
          <a:lstStyle>
            <a:lvl1pPr>
              <a:lnSpc>
                <a:spcPts val="3402"/>
              </a:lnSpc>
            </a:lvl1pPr>
          </a:lstStyle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14339" y="809625"/>
            <a:ext cx="7736681" cy="571500"/>
          </a:xfrm>
          <a:prstGeom prst="rect">
            <a:avLst/>
          </a:prstGeom>
          <a:effectLst>
            <a:outerShdw blurRad="38100" dist="38100" dir="5400000" rotWithShape="0">
              <a:srgbClr val="000000">
                <a:alpha val="90000"/>
              </a:srgbClr>
            </a:outerShdw>
          </a:effectLst>
        </p:spPr>
        <p:txBody>
          <a:bodyPr/>
          <a:lstStyle>
            <a:lvl1pPr>
              <a:spcBef>
                <a:spcPts val="819"/>
              </a:spcBef>
              <a:defRPr sz="1600">
                <a:solidFill>
                  <a:srgbClr val="FFFFFF"/>
                </a:solidFill>
              </a:defRPr>
            </a:lvl1pPr>
            <a:lvl2pPr marL="24003" indent="0">
              <a:buSzTx/>
              <a:buNone/>
              <a:defRPr sz="1600" b="1"/>
            </a:lvl2pPr>
            <a:lvl3pPr marL="0" indent="184023">
              <a:buSzTx/>
              <a:buNone/>
              <a:defRPr b="1"/>
            </a:lvl3pPr>
            <a:lvl4pPr marL="0" indent="388049">
              <a:buSzTx/>
              <a:buNone/>
              <a:defRPr sz="1600" b="1"/>
            </a:lvl4pPr>
            <a:lvl5pPr marL="0" indent="564071">
              <a:buSzTx/>
              <a:buNone/>
              <a:defRPr sz="16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>
    <p:circle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entered 2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xfrm>
            <a:off x="482203" y="447675"/>
            <a:ext cx="8179594" cy="1085850"/>
          </a:xfrm>
          <a:prstGeom prst="rect">
            <a:avLst/>
          </a:prstGeom>
        </p:spPr>
        <p:txBody>
          <a:bodyPr/>
          <a:lstStyle>
            <a:lvl1pPr algn="ctr">
              <a:lnSpc>
                <a:spcPts val="3402"/>
              </a:lnSpc>
            </a:lvl1pPr>
          </a:lstStyle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78632" y="1466850"/>
            <a:ext cx="8186738" cy="819150"/>
          </a:xfrm>
          <a:prstGeom prst="rect">
            <a:avLst/>
          </a:prstGeom>
        </p:spPr>
        <p:txBody>
          <a:bodyPr/>
          <a:lstStyle>
            <a:lvl1pPr algn="ctr"/>
            <a:lvl2pPr marL="24003" indent="144018">
              <a:buSzTx/>
              <a:buNone/>
              <a:defRPr sz="2000"/>
            </a:lvl2pPr>
            <a:lvl3pPr marL="0" indent="288036">
              <a:buSzTx/>
              <a:buNone/>
              <a:defRPr sz="1900"/>
            </a:lvl3pPr>
            <a:lvl4pPr marL="0" indent="432053">
              <a:buSzTx/>
              <a:buNone/>
              <a:defRPr sz="1600"/>
            </a:lvl4pPr>
            <a:lvl5pPr marL="0" indent="576068">
              <a:buSz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>
    <p:circle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entered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xfrm>
            <a:off x="485775" y="447675"/>
            <a:ext cx="8172450" cy="5715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3402"/>
              </a:lnSpc>
              <a:spcBef>
                <a:spcPts val="189"/>
              </a:spcBef>
            </a:lvl1pPr>
          </a:lstStyle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85775" y="952500"/>
            <a:ext cx="8172450" cy="762000"/>
          </a:xfrm>
          <a:prstGeom prst="rect">
            <a:avLst/>
          </a:prstGeom>
        </p:spPr>
        <p:txBody>
          <a:bodyPr/>
          <a:lstStyle>
            <a:lvl1pPr algn="ctr"/>
            <a:lvl2pPr marL="24003" indent="144018">
              <a:buSzTx/>
              <a:buNone/>
              <a:defRPr sz="2000" b="1"/>
            </a:lvl2pPr>
            <a:lvl3pPr marL="0" indent="288036">
              <a:buSzTx/>
              <a:buNone/>
              <a:defRPr sz="1900" b="1"/>
            </a:lvl3pPr>
            <a:lvl4pPr marL="0" indent="432053">
              <a:buSzTx/>
              <a:buNone/>
              <a:defRPr sz="1600" b="1"/>
            </a:lvl4pPr>
            <a:lvl5pPr marL="0" indent="576068">
              <a:buSzTx/>
              <a:buNone/>
              <a:defRPr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>
    <p:circle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xfrm>
            <a:off x="485775" y="447677"/>
            <a:ext cx="8172450" cy="3686175"/>
          </a:xfrm>
          <a:prstGeom prst="rect">
            <a:avLst/>
          </a:prstGeom>
        </p:spPr>
        <p:txBody>
          <a:bodyPr anchor="ctr"/>
          <a:lstStyle>
            <a:lvl1pPr marL="180322" indent="-180322">
              <a:lnSpc>
                <a:spcPts val="3465"/>
              </a:lnSpc>
            </a:lvl1pPr>
          </a:lstStyle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85802" y="4248150"/>
            <a:ext cx="7972425" cy="2152650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spcBef>
                <a:spcPts val="819"/>
              </a:spcBef>
              <a:defRPr sz="1900">
                <a:solidFill>
                  <a:srgbClr val="FFFFFF"/>
                </a:solidFill>
              </a:defRPr>
            </a:lvl1pPr>
            <a:lvl2pPr marL="24003" indent="0">
              <a:spcBef>
                <a:spcPts val="189"/>
              </a:spcBef>
              <a:buSzTx/>
              <a:buNone/>
              <a:defRPr sz="1300" b="1">
                <a:solidFill>
                  <a:srgbClr val="9DA9A9"/>
                </a:solidFill>
              </a:defRPr>
            </a:lvl2pPr>
            <a:lvl3pPr marL="0" indent="184023">
              <a:buSzTx/>
              <a:buNone/>
              <a:defRPr sz="1300" b="1">
                <a:solidFill>
                  <a:srgbClr val="9DA9A9"/>
                </a:solidFill>
              </a:defRPr>
            </a:lvl3pPr>
            <a:lvl4pPr marL="0" indent="388049">
              <a:buSzTx/>
              <a:buNone/>
              <a:defRPr sz="1300" b="1">
                <a:solidFill>
                  <a:srgbClr val="9DA9A9"/>
                </a:solidFill>
              </a:defRPr>
            </a:lvl4pPr>
            <a:lvl5pPr marL="0" indent="564071">
              <a:buSzTx/>
              <a:buNone/>
              <a:defRPr sz="1300" b="1">
                <a:solidFill>
                  <a:srgbClr val="9DA9A9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>
    <p:circl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571EA5-2FAB-45A2-B710-DB8F64A46783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Ovr>
    <a:masterClrMapping/>
  </p:clrMapOvr>
  <p:transition>
    <p:circle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>
    <p:circle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enter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 Text"/>
          <p:cNvSpPr txBox="1">
            <a:spLocks noGrp="1"/>
          </p:cNvSpPr>
          <p:nvPr>
            <p:ph type="title"/>
          </p:nvPr>
        </p:nvSpPr>
        <p:spPr>
          <a:xfrm>
            <a:off x="414340" y="295275"/>
            <a:ext cx="8315325" cy="590550"/>
          </a:xfrm>
          <a:prstGeom prst="rect">
            <a:avLst/>
          </a:prstGeom>
          <a:effectLst>
            <a:outerShdw blurRad="38100" dist="38100" dir="5400000" rotWithShape="0">
              <a:srgbClr val="000000">
                <a:alpha val="90000"/>
              </a:srgbClr>
            </a:outerShdw>
          </a:effectLst>
        </p:spPr>
        <p:txBody>
          <a:bodyPr/>
          <a:lstStyle>
            <a:lvl1pPr algn="ctr">
              <a:lnSpc>
                <a:spcPts val="3402"/>
              </a:lnSpc>
            </a:lvl1pPr>
          </a:lstStyle>
          <a:p>
            <a:r>
              <a:t>Title Text</a:t>
            </a:r>
          </a:p>
        </p:txBody>
      </p:sp>
      <p:sp>
        <p:nvSpPr>
          <p:cNvPr id="6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14340" y="809625"/>
            <a:ext cx="8315325" cy="666750"/>
          </a:xfrm>
          <a:prstGeom prst="rect">
            <a:avLst/>
          </a:prstGeom>
          <a:effectLst>
            <a:outerShdw blurRad="38100" dist="38100" dir="5400000" rotWithShape="0">
              <a:srgbClr val="000000">
                <a:alpha val="90000"/>
              </a:srgbClr>
            </a:outerShdw>
          </a:effectLst>
        </p:spPr>
        <p:txBody>
          <a:bodyPr/>
          <a:lstStyle>
            <a:lvl1pPr algn="ctr">
              <a:spcBef>
                <a:spcPts val="819"/>
              </a:spcBef>
              <a:defRPr sz="1600">
                <a:solidFill>
                  <a:srgbClr val="FFFFFF"/>
                </a:solidFill>
              </a:defRPr>
            </a:lvl1pPr>
            <a:lvl2pPr marL="24003" indent="0" algn="ctr">
              <a:buSzTx/>
              <a:buNone/>
              <a:defRPr sz="1600" b="1"/>
            </a:lvl2pPr>
            <a:lvl3pPr marL="0" indent="184023" algn="ctr">
              <a:buSzTx/>
              <a:buNone/>
              <a:defRPr b="1"/>
            </a:lvl3pPr>
            <a:lvl4pPr marL="0" indent="388049" algn="ctr">
              <a:buSzTx/>
              <a:buNone/>
              <a:defRPr sz="1600" b="1"/>
            </a:lvl4pPr>
            <a:lvl5pPr marL="0" indent="564071" algn="ctr">
              <a:buSzTx/>
              <a:buNone/>
              <a:defRPr sz="16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>
    <p:circle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entered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>
            <a:spLocks noGrp="1"/>
          </p:cNvSpPr>
          <p:nvPr>
            <p:ph type="title"/>
          </p:nvPr>
        </p:nvSpPr>
        <p:spPr>
          <a:xfrm>
            <a:off x="485775" y="447677"/>
            <a:ext cx="8172450" cy="3686175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ts val="4221"/>
              </a:lnSpc>
              <a:defRPr sz="3500"/>
            </a:lvl1pPr>
          </a:lstStyle>
          <a:p>
            <a:r>
              <a:t>Title Text</a:t>
            </a:r>
          </a:p>
        </p:txBody>
      </p:sp>
      <p:sp>
        <p:nvSpPr>
          <p:cNvPr id="7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85790" y="4248150"/>
            <a:ext cx="7972425" cy="2152650"/>
          </a:xfrm>
          <a:prstGeom prst="rect">
            <a:avLst/>
          </a:prstGeom>
        </p:spPr>
        <p:txBody>
          <a:bodyPr/>
          <a:lstStyle>
            <a:lvl1pPr algn="ctr">
              <a:lnSpc>
                <a:spcPct val="110000"/>
              </a:lnSpc>
              <a:spcBef>
                <a:spcPts val="819"/>
              </a:spcBef>
              <a:defRPr sz="2500">
                <a:solidFill>
                  <a:srgbClr val="FFFFFF"/>
                </a:solidFill>
              </a:defRPr>
            </a:lvl1pPr>
            <a:lvl2pPr marL="24003" indent="0" algn="ctr">
              <a:spcBef>
                <a:spcPts val="189"/>
              </a:spcBef>
              <a:buSzTx/>
              <a:buNone/>
              <a:defRPr b="1">
                <a:solidFill>
                  <a:srgbClr val="9DA9A9"/>
                </a:solidFill>
              </a:defRPr>
            </a:lvl2pPr>
            <a:lvl3pPr marL="0" indent="184023" algn="ctr">
              <a:buSzTx/>
              <a:buNone/>
              <a:defRPr sz="1500" b="1">
                <a:solidFill>
                  <a:srgbClr val="9DA9A9"/>
                </a:solidFill>
              </a:defRPr>
            </a:lvl3pPr>
            <a:lvl4pPr marL="0" indent="388049" algn="ctr">
              <a:buSzTx/>
              <a:buNone/>
              <a:defRPr sz="1500" b="1">
                <a:solidFill>
                  <a:srgbClr val="9DA9A9"/>
                </a:solidFill>
              </a:defRPr>
            </a:lvl4pPr>
            <a:lvl5pPr marL="0" indent="564071" algn="ctr">
              <a:buSzTx/>
              <a:buNone/>
              <a:defRPr sz="1500" b="1">
                <a:solidFill>
                  <a:srgbClr val="9DA9A9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>
    <p:circle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Centered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itle Text"/>
          <p:cNvSpPr txBox="1">
            <a:spLocks noGrp="1"/>
          </p:cNvSpPr>
          <p:nvPr>
            <p:ph type="title"/>
          </p:nvPr>
        </p:nvSpPr>
        <p:spPr>
          <a:xfrm>
            <a:off x="485775" y="447677"/>
            <a:ext cx="8172450" cy="3686175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ts val="3465"/>
              </a:lnSpc>
            </a:lvl1pPr>
          </a:lstStyle>
          <a:p>
            <a:r>
              <a:t>Title Text</a:t>
            </a:r>
          </a:p>
        </p:txBody>
      </p:sp>
      <p:sp>
        <p:nvSpPr>
          <p:cNvPr id="82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85790" y="4248150"/>
            <a:ext cx="7972425" cy="2152650"/>
          </a:xfrm>
          <a:prstGeom prst="rect">
            <a:avLst/>
          </a:prstGeom>
        </p:spPr>
        <p:txBody>
          <a:bodyPr/>
          <a:lstStyle>
            <a:lvl1pPr algn="ctr">
              <a:lnSpc>
                <a:spcPct val="110000"/>
              </a:lnSpc>
              <a:spcBef>
                <a:spcPts val="819"/>
              </a:spcBef>
              <a:defRPr sz="1900">
                <a:solidFill>
                  <a:srgbClr val="FFFFFF"/>
                </a:solidFill>
              </a:defRPr>
            </a:lvl1pPr>
            <a:lvl2pPr marL="24003" indent="0" algn="ctr">
              <a:spcBef>
                <a:spcPts val="189"/>
              </a:spcBef>
              <a:buSzTx/>
              <a:buNone/>
              <a:defRPr sz="1500" b="1">
                <a:solidFill>
                  <a:srgbClr val="9DA9A9"/>
                </a:solidFill>
              </a:defRPr>
            </a:lvl2pPr>
            <a:lvl3pPr marL="0" indent="184023" algn="ctr">
              <a:buSzTx/>
              <a:buNone/>
              <a:defRPr sz="1500" b="1">
                <a:solidFill>
                  <a:srgbClr val="9DA9A9"/>
                </a:solidFill>
              </a:defRPr>
            </a:lvl3pPr>
            <a:lvl4pPr marL="0" indent="388049" algn="ctr">
              <a:buSzTx/>
              <a:buNone/>
              <a:defRPr sz="1500" b="1">
                <a:solidFill>
                  <a:srgbClr val="9DA9A9"/>
                </a:solidFill>
              </a:defRPr>
            </a:lvl4pPr>
            <a:lvl5pPr marL="0" indent="564071" algn="ctr">
              <a:buSzTx/>
              <a:buNone/>
              <a:defRPr sz="1500" b="1">
                <a:solidFill>
                  <a:srgbClr val="9DA9A9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>
    <p:circle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itle Text"/>
          <p:cNvSpPr txBox="1">
            <a:spLocks noGrp="1"/>
          </p:cNvSpPr>
          <p:nvPr>
            <p:ph type="title"/>
          </p:nvPr>
        </p:nvSpPr>
        <p:spPr>
          <a:xfrm>
            <a:off x="414339" y="295277"/>
            <a:ext cx="7736681" cy="523875"/>
          </a:xfrm>
          <a:prstGeom prst="rect">
            <a:avLst/>
          </a:prstGeom>
          <a:effectLst>
            <a:outerShdw blurRad="38100" dist="38100" dir="5400000" rotWithShape="0">
              <a:srgbClr val="000000">
                <a:alpha val="90000"/>
              </a:srgbClr>
            </a:outerShdw>
          </a:effectLst>
        </p:spPr>
        <p:txBody>
          <a:bodyPr/>
          <a:lstStyle>
            <a:lvl1pPr>
              <a:lnSpc>
                <a:spcPts val="3150"/>
              </a:lnSpc>
              <a:defRPr sz="2600"/>
            </a:lvl1pPr>
          </a:lstStyle>
          <a:p>
            <a:r>
              <a:t>Title Text</a:t>
            </a:r>
          </a:p>
        </p:txBody>
      </p:sp>
      <p:sp>
        <p:nvSpPr>
          <p:cNvPr id="9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14339" y="762000"/>
            <a:ext cx="7736681" cy="666750"/>
          </a:xfrm>
          <a:prstGeom prst="rect">
            <a:avLst/>
          </a:prstGeom>
          <a:effectLst>
            <a:outerShdw blurRad="38100" dist="38100" dir="5400000" rotWithShape="0">
              <a:srgbClr val="000000">
                <a:alpha val="90000"/>
              </a:srgbClr>
            </a:outerShdw>
          </a:effectLst>
        </p:spPr>
        <p:txBody>
          <a:bodyPr/>
          <a:lstStyle>
            <a:lvl1pPr>
              <a:spcBef>
                <a:spcPts val="819"/>
              </a:spcBef>
              <a:defRPr sz="1500">
                <a:solidFill>
                  <a:srgbClr val="FFFFFF"/>
                </a:solidFill>
              </a:defRPr>
            </a:lvl1pPr>
            <a:lvl2pPr marL="24003" indent="0">
              <a:buSzTx/>
              <a:buNone/>
              <a:defRPr sz="1500" b="1"/>
            </a:lvl2pPr>
            <a:lvl3pPr marL="0" indent="184023">
              <a:buSzTx/>
              <a:buNone/>
              <a:defRPr sz="1500" b="1"/>
            </a:lvl3pPr>
            <a:lvl4pPr marL="0" indent="388049">
              <a:buSzTx/>
              <a:buNone/>
              <a:defRPr sz="1500" b="1"/>
            </a:lvl4pPr>
            <a:lvl5pPr marL="0" indent="564071">
              <a:buSzTx/>
              <a:buNone/>
              <a:defRPr sz="15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246190" y="6515871"/>
            <a:ext cx="125034" cy="123111"/>
          </a:xfrm>
          <a:prstGeom prst="rect">
            <a:avLst/>
          </a:prstGeom>
        </p:spPr>
        <p:txBody>
          <a:bodyPr anchor="b"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>
    <p:circle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itle Text"/>
          <p:cNvSpPr txBox="1">
            <a:spLocks noGrp="1"/>
          </p:cNvSpPr>
          <p:nvPr>
            <p:ph type="title"/>
          </p:nvPr>
        </p:nvSpPr>
        <p:spPr>
          <a:xfrm>
            <a:off x="414339" y="295277"/>
            <a:ext cx="7736681" cy="523875"/>
          </a:xfrm>
          <a:prstGeom prst="rect">
            <a:avLst/>
          </a:prstGeom>
          <a:effectLst>
            <a:outerShdw blurRad="38100" dist="38100" dir="5400000" rotWithShape="0">
              <a:srgbClr val="000000">
                <a:alpha val="90000"/>
              </a:srgbClr>
            </a:outerShdw>
          </a:effectLst>
        </p:spPr>
        <p:txBody>
          <a:bodyPr/>
          <a:lstStyle>
            <a:lvl1pPr>
              <a:lnSpc>
                <a:spcPts val="3402"/>
              </a:lnSpc>
            </a:lvl1pPr>
          </a:lstStyle>
          <a:p>
            <a:r>
              <a:t>Title Text</a:t>
            </a:r>
          </a:p>
        </p:txBody>
      </p:sp>
      <p:sp>
        <p:nvSpPr>
          <p:cNvPr id="10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14339" y="809625"/>
            <a:ext cx="7736681" cy="571500"/>
          </a:xfrm>
          <a:prstGeom prst="rect">
            <a:avLst/>
          </a:prstGeom>
          <a:effectLst>
            <a:outerShdw blurRad="38100" dist="38100" dir="5400000" rotWithShape="0">
              <a:srgbClr val="000000">
                <a:alpha val="90000"/>
              </a:srgbClr>
            </a:outerShdw>
          </a:effectLst>
        </p:spPr>
        <p:txBody>
          <a:bodyPr/>
          <a:lstStyle>
            <a:lvl1pPr>
              <a:spcBef>
                <a:spcPts val="819"/>
              </a:spcBef>
              <a:defRPr sz="1600">
                <a:solidFill>
                  <a:srgbClr val="FFFFFF"/>
                </a:solidFill>
              </a:defRPr>
            </a:lvl1pPr>
            <a:lvl2pPr marL="24003" indent="0">
              <a:buSzTx/>
              <a:buNone/>
              <a:defRPr sz="1600" b="1"/>
            </a:lvl2pPr>
            <a:lvl3pPr marL="0" indent="184023">
              <a:buSzTx/>
              <a:buNone/>
              <a:defRPr b="1"/>
            </a:lvl3pPr>
            <a:lvl4pPr marL="0" indent="388049">
              <a:buSzTx/>
              <a:buNone/>
              <a:defRPr sz="1600" b="1"/>
            </a:lvl4pPr>
            <a:lvl5pPr marL="0" indent="564071">
              <a:buSzTx/>
              <a:buNone/>
              <a:defRPr sz="16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>
    <p:circle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Center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itle Text"/>
          <p:cNvSpPr txBox="1">
            <a:spLocks noGrp="1"/>
          </p:cNvSpPr>
          <p:nvPr>
            <p:ph type="title"/>
          </p:nvPr>
        </p:nvSpPr>
        <p:spPr>
          <a:xfrm>
            <a:off x="414340" y="295277"/>
            <a:ext cx="8315325" cy="523875"/>
          </a:xfrm>
          <a:prstGeom prst="rect">
            <a:avLst/>
          </a:prstGeom>
          <a:effectLst>
            <a:outerShdw blurRad="38100" dist="38100" dir="5400000" rotWithShape="0">
              <a:srgbClr val="000000">
                <a:alpha val="90000"/>
              </a:srgbClr>
            </a:outerShdw>
          </a:effectLst>
        </p:spPr>
        <p:txBody>
          <a:bodyPr/>
          <a:lstStyle>
            <a:lvl1pPr algn="ctr">
              <a:lnSpc>
                <a:spcPts val="3402"/>
              </a:lnSpc>
            </a:lvl1pPr>
          </a:lstStyle>
          <a:p>
            <a:r>
              <a:t>Title Text</a:t>
            </a:r>
          </a:p>
        </p:txBody>
      </p:sp>
      <p:sp>
        <p:nvSpPr>
          <p:cNvPr id="10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14340" y="809625"/>
            <a:ext cx="8315325" cy="666750"/>
          </a:xfrm>
          <a:prstGeom prst="rect">
            <a:avLst/>
          </a:prstGeom>
          <a:effectLst>
            <a:outerShdw blurRad="38100" dist="38100" dir="5400000" rotWithShape="0">
              <a:srgbClr val="000000">
                <a:alpha val="90000"/>
              </a:srgbClr>
            </a:outerShdw>
          </a:effectLst>
        </p:spPr>
        <p:txBody>
          <a:bodyPr/>
          <a:lstStyle>
            <a:lvl1pPr algn="ctr">
              <a:spcBef>
                <a:spcPts val="819"/>
              </a:spcBef>
              <a:defRPr sz="1600">
                <a:solidFill>
                  <a:srgbClr val="FFFFFF"/>
                </a:solidFill>
              </a:defRPr>
            </a:lvl1pPr>
            <a:lvl2pPr marL="24003" indent="0" algn="ctr">
              <a:buSzTx/>
              <a:buNone/>
              <a:defRPr sz="1600" b="1"/>
            </a:lvl2pPr>
            <a:lvl3pPr marL="0" indent="184023" algn="ctr">
              <a:buSzTx/>
              <a:buNone/>
              <a:defRPr b="1"/>
            </a:lvl3pPr>
            <a:lvl4pPr marL="0" indent="388049" algn="ctr">
              <a:buSzTx/>
              <a:buNone/>
              <a:defRPr sz="1600" b="1"/>
            </a:lvl4pPr>
            <a:lvl5pPr marL="0" indent="564071" algn="ctr">
              <a:buSzTx/>
              <a:buNone/>
              <a:defRPr sz="16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>
    <p:circle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itle Text"/>
          <p:cNvSpPr txBox="1">
            <a:spLocks noGrp="1"/>
          </p:cNvSpPr>
          <p:nvPr>
            <p:ph type="title"/>
          </p:nvPr>
        </p:nvSpPr>
        <p:spPr>
          <a:xfrm>
            <a:off x="414337" y="295275"/>
            <a:ext cx="7736682" cy="581026"/>
          </a:xfrm>
          <a:prstGeom prst="rect">
            <a:avLst/>
          </a:prstGeom>
          <a:effectLst>
            <a:outerShdw blurRad="25400" dist="25400" dir="5400000" rotWithShape="0">
              <a:srgbClr val="000000">
                <a:alpha val="90000"/>
              </a:srgbClr>
            </a:outerShdw>
          </a:effectLst>
        </p:spPr>
        <p:txBody>
          <a:bodyPr/>
          <a:lstStyle>
            <a:lvl1pPr>
              <a:lnSpc>
                <a:spcPts val="3276"/>
              </a:lnSpc>
              <a:defRPr sz="2800"/>
            </a:lvl1pPr>
          </a:lstStyle>
          <a:p>
            <a:r>
              <a:t>Title Text</a:t>
            </a:r>
          </a:p>
        </p:txBody>
      </p:sp>
      <p:sp>
        <p:nvSpPr>
          <p:cNvPr id="11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14337" y="809680"/>
            <a:ext cx="7736682" cy="571501"/>
          </a:xfrm>
          <a:prstGeom prst="rect">
            <a:avLst/>
          </a:prstGeom>
          <a:effectLst>
            <a:outerShdw blurRad="25400" dist="25400" dir="5400000" rotWithShape="0">
              <a:srgbClr val="000000">
                <a:alpha val="90000"/>
              </a:srgbClr>
            </a:outerShdw>
          </a:effectLst>
        </p:spPr>
        <p:txBody>
          <a:bodyPr/>
          <a:lstStyle>
            <a:lvl1pPr>
              <a:spcBef>
                <a:spcPts val="819"/>
              </a:spcBef>
              <a:defRPr sz="1500">
                <a:solidFill>
                  <a:srgbClr val="FFFFFF"/>
                </a:solidFill>
              </a:defRPr>
            </a:lvl1pPr>
            <a:lvl2pPr marL="24003" indent="0">
              <a:buSzTx/>
              <a:buNone/>
              <a:defRPr sz="1500" b="1"/>
            </a:lvl2pPr>
            <a:lvl3pPr marL="0" indent="184023">
              <a:buSzTx/>
              <a:buNone/>
              <a:defRPr sz="1500" b="1"/>
            </a:lvl3pPr>
            <a:lvl4pPr marL="0" indent="388049">
              <a:buSzTx/>
              <a:buNone/>
              <a:defRPr sz="1500" b="1"/>
            </a:lvl4pPr>
            <a:lvl5pPr marL="0" indent="564071">
              <a:buSzTx/>
              <a:buNone/>
              <a:defRPr sz="15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>
    <p:circle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Centered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itle Text"/>
          <p:cNvSpPr txBox="1">
            <a:spLocks noGrp="1"/>
          </p:cNvSpPr>
          <p:nvPr>
            <p:ph type="title"/>
          </p:nvPr>
        </p:nvSpPr>
        <p:spPr>
          <a:xfrm>
            <a:off x="485775" y="447677"/>
            <a:ext cx="8172450" cy="3686175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ts val="4221"/>
              </a:lnSpc>
              <a:defRPr sz="3500"/>
            </a:lvl1pPr>
          </a:lstStyle>
          <a:p>
            <a:r>
              <a:t>Title Text</a:t>
            </a:r>
          </a:p>
        </p:txBody>
      </p:sp>
      <p:sp>
        <p:nvSpPr>
          <p:cNvPr id="12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85790" y="4248150"/>
            <a:ext cx="7972425" cy="2152650"/>
          </a:xfrm>
          <a:prstGeom prst="rect">
            <a:avLst/>
          </a:prstGeom>
        </p:spPr>
        <p:txBody>
          <a:bodyPr/>
          <a:lstStyle>
            <a:lvl1pPr algn="ctr">
              <a:lnSpc>
                <a:spcPct val="110000"/>
              </a:lnSpc>
              <a:spcBef>
                <a:spcPts val="819"/>
              </a:spcBef>
              <a:defRPr sz="2500">
                <a:solidFill>
                  <a:srgbClr val="FFFFFF"/>
                </a:solidFill>
              </a:defRPr>
            </a:lvl1pPr>
            <a:lvl2pPr marL="24003" indent="0" algn="ctr">
              <a:spcBef>
                <a:spcPts val="189"/>
              </a:spcBef>
              <a:buSzTx/>
              <a:buNone/>
              <a:defRPr b="1">
                <a:solidFill>
                  <a:srgbClr val="9DA9A9"/>
                </a:solidFill>
              </a:defRPr>
            </a:lvl2pPr>
            <a:lvl3pPr marL="0" indent="184023" algn="ctr">
              <a:buSzTx/>
              <a:buNone/>
              <a:defRPr sz="1900" b="1">
                <a:solidFill>
                  <a:srgbClr val="9DA9A9"/>
                </a:solidFill>
              </a:defRPr>
            </a:lvl3pPr>
            <a:lvl4pPr marL="0" indent="388049" algn="ctr">
              <a:buSzTx/>
              <a:buNone/>
              <a:defRPr sz="1900" b="1">
                <a:solidFill>
                  <a:srgbClr val="9DA9A9"/>
                </a:solidFill>
              </a:defRPr>
            </a:lvl4pPr>
            <a:lvl5pPr marL="0" indent="564071" algn="ctr">
              <a:buSzTx/>
              <a:buNone/>
              <a:defRPr sz="1900" b="1">
                <a:solidFill>
                  <a:srgbClr val="9DA9A9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>
    <p:circle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Centered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itle Text"/>
          <p:cNvSpPr txBox="1">
            <a:spLocks noGrp="1"/>
          </p:cNvSpPr>
          <p:nvPr>
            <p:ph type="title"/>
          </p:nvPr>
        </p:nvSpPr>
        <p:spPr>
          <a:xfrm>
            <a:off x="485775" y="447677"/>
            <a:ext cx="8172450" cy="3686175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ts val="4221"/>
              </a:lnSpc>
              <a:defRPr sz="3500"/>
            </a:lvl1pPr>
          </a:lstStyle>
          <a:p>
            <a:r>
              <a:t>Title Text</a:t>
            </a:r>
          </a:p>
        </p:txBody>
      </p:sp>
      <p:sp>
        <p:nvSpPr>
          <p:cNvPr id="136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85790" y="4248150"/>
            <a:ext cx="7972425" cy="2152650"/>
          </a:xfrm>
          <a:prstGeom prst="rect">
            <a:avLst/>
          </a:prstGeom>
        </p:spPr>
        <p:txBody>
          <a:bodyPr/>
          <a:lstStyle>
            <a:lvl1pPr algn="ctr">
              <a:lnSpc>
                <a:spcPct val="110000"/>
              </a:lnSpc>
              <a:spcBef>
                <a:spcPts val="819"/>
              </a:spcBef>
              <a:defRPr sz="2200">
                <a:solidFill>
                  <a:srgbClr val="FFFFFF"/>
                </a:solidFill>
              </a:defRPr>
            </a:lvl1pPr>
            <a:lvl2pPr marL="24003" indent="0" algn="ctr">
              <a:spcBef>
                <a:spcPts val="189"/>
              </a:spcBef>
              <a:buSzTx/>
              <a:buNone/>
              <a:defRPr sz="1800" b="1">
                <a:solidFill>
                  <a:srgbClr val="9DA9A9"/>
                </a:solidFill>
              </a:defRPr>
            </a:lvl2pPr>
            <a:lvl3pPr marL="0" indent="184023" algn="ctr">
              <a:buSzTx/>
              <a:buNone/>
              <a:defRPr sz="1800" b="1">
                <a:solidFill>
                  <a:srgbClr val="9DA9A9"/>
                </a:solidFill>
              </a:defRPr>
            </a:lvl3pPr>
            <a:lvl4pPr marL="0" indent="388049" algn="ctr">
              <a:buSzTx/>
              <a:buNone/>
              <a:defRPr sz="1800" b="1">
                <a:solidFill>
                  <a:srgbClr val="9DA9A9"/>
                </a:solidFill>
              </a:defRPr>
            </a:lvl4pPr>
            <a:lvl5pPr marL="0" indent="564071" algn="ctr">
              <a:buSzTx/>
              <a:buNone/>
              <a:defRPr sz="1800" b="1">
                <a:solidFill>
                  <a:srgbClr val="9DA9A9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>
    <p:circl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65BBBE-9034-4FC6-8B48-291AF29B8A82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Ovr>
    <a:masterClrMapping/>
  </p:clrMapOvr>
  <p:transition>
    <p:circle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Centered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Title Text"/>
          <p:cNvSpPr txBox="1">
            <a:spLocks noGrp="1"/>
          </p:cNvSpPr>
          <p:nvPr>
            <p:ph type="title"/>
          </p:nvPr>
        </p:nvSpPr>
        <p:spPr>
          <a:xfrm>
            <a:off x="485775" y="447677"/>
            <a:ext cx="8172450" cy="3686175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ts val="4221"/>
              </a:lnSpc>
              <a:defRPr sz="3500"/>
            </a:lvl1pPr>
          </a:lstStyle>
          <a:p>
            <a:r>
              <a:t>Title Text</a:t>
            </a:r>
          </a:p>
        </p:txBody>
      </p:sp>
      <p:sp>
        <p:nvSpPr>
          <p:cNvPr id="14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85790" y="4248150"/>
            <a:ext cx="7972425" cy="2152650"/>
          </a:xfrm>
          <a:prstGeom prst="rect">
            <a:avLst/>
          </a:prstGeom>
        </p:spPr>
        <p:txBody>
          <a:bodyPr/>
          <a:lstStyle>
            <a:lvl1pPr algn="ctr">
              <a:lnSpc>
                <a:spcPct val="110000"/>
              </a:lnSpc>
              <a:spcBef>
                <a:spcPts val="819"/>
              </a:spcBef>
              <a:defRPr sz="2400">
                <a:solidFill>
                  <a:srgbClr val="FFFFFF"/>
                </a:solidFill>
              </a:defRPr>
            </a:lvl1pPr>
            <a:lvl2pPr marL="24003" indent="0" algn="ctr">
              <a:spcBef>
                <a:spcPts val="189"/>
              </a:spcBef>
              <a:buSzTx/>
              <a:buNone/>
              <a:defRPr sz="1800" b="1">
                <a:solidFill>
                  <a:srgbClr val="9DA9A9"/>
                </a:solidFill>
              </a:defRPr>
            </a:lvl2pPr>
            <a:lvl3pPr marL="0" indent="184023" algn="ctr">
              <a:buSzTx/>
              <a:buNone/>
              <a:defRPr sz="1800" b="1">
                <a:solidFill>
                  <a:srgbClr val="9DA9A9"/>
                </a:solidFill>
              </a:defRPr>
            </a:lvl3pPr>
            <a:lvl4pPr marL="0" indent="388049" algn="ctr">
              <a:buSzTx/>
              <a:buNone/>
              <a:defRPr sz="1800" b="1">
                <a:solidFill>
                  <a:srgbClr val="9DA9A9"/>
                </a:solidFill>
              </a:defRPr>
            </a:lvl4pPr>
            <a:lvl5pPr marL="0" indent="564071" algn="ctr">
              <a:buSzTx/>
              <a:buNone/>
              <a:defRPr sz="1800" b="1">
                <a:solidFill>
                  <a:srgbClr val="9DA9A9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>
    <p:circle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Centered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itle Text"/>
          <p:cNvSpPr txBox="1">
            <a:spLocks noGrp="1"/>
          </p:cNvSpPr>
          <p:nvPr>
            <p:ph type="title"/>
          </p:nvPr>
        </p:nvSpPr>
        <p:spPr>
          <a:xfrm>
            <a:off x="485775" y="447675"/>
            <a:ext cx="8172450" cy="5715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3402"/>
              </a:lnSpc>
              <a:spcBef>
                <a:spcPts val="189"/>
              </a:spcBef>
            </a:lvl1pPr>
          </a:lstStyle>
          <a:p>
            <a:r>
              <a:t>Title Text</a:t>
            </a:r>
          </a:p>
        </p:txBody>
      </p:sp>
      <p:sp>
        <p:nvSpPr>
          <p:cNvPr id="15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85775" y="952500"/>
            <a:ext cx="8172450" cy="762000"/>
          </a:xfrm>
          <a:prstGeom prst="rect">
            <a:avLst/>
          </a:prstGeom>
        </p:spPr>
        <p:txBody>
          <a:bodyPr/>
          <a:lstStyle>
            <a:lvl1pPr algn="ctr"/>
            <a:lvl2pPr marL="24003" indent="144018">
              <a:buSzTx/>
              <a:buNone/>
              <a:defRPr sz="2000" b="1"/>
            </a:lvl2pPr>
            <a:lvl3pPr marL="0" indent="288036">
              <a:buSzTx/>
              <a:buNone/>
              <a:defRPr sz="1900" b="1"/>
            </a:lvl3pPr>
            <a:lvl4pPr marL="0" indent="432053">
              <a:buSzTx/>
              <a:buNone/>
              <a:defRPr sz="1600" b="1"/>
            </a:lvl4pPr>
            <a:lvl5pPr marL="0" indent="576068">
              <a:buSzTx/>
              <a:buNone/>
              <a:defRPr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>
    <p:circle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Title Text"/>
          <p:cNvSpPr txBox="1">
            <a:spLocks noGrp="1"/>
          </p:cNvSpPr>
          <p:nvPr>
            <p:ph type="title"/>
          </p:nvPr>
        </p:nvSpPr>
        <p:spPr>
          <a:xfrm>
            <a:off x="414339" y="295277"/>
            <a:ext cx="7736681" cy="581025"/>
          </a:xfrm>
          <a:prstGeom prst="rect">
            <a:avLst/>
          </a:prstGeom>
          <a:effectLst>
            <a:outerShdw blurRad="38100" dist="38100" dir="5400000" rotWithShape="0">
              <a:srgbClr val="000000">
                <a:alpha val="90000"/>
              </a:srgbClr>
            </a:outerShdw>
          </a:effectLst>
        </p:spPr>
        <p:txBody>
          <a:bodyPr/>
          <a:lstStyle>
            <a:lvl1pPr>
              <a:lnSpc>
                <a:spcPts val="3402"/>
              </a:lnSpc>
            </a:lvl1pPr>
          </a:lstStyle>
          <a:p>
            <a:r>
              <a:t>Title Text</a:t>
            </a:r>
          </a:p>
        </p:txBody>
      </p:sp>
      <p:sp>
        <p:nvSpPr>
          <p:cNvPr id="16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14339" y="809625"/>
            <a:ext cx="7736681" cy="571500"/>
          </a:xfrm>
          <a:prstGeom prst="rect">
            <a:avLst/>
          </a:prstGeom>
          <a:effectLst>
            <a:outerShdw blurRad="38100" dist="38100" dir="5400000" rotWithShape="0">
              <a:srgbClr val="000000">
                <a:alpha val="90000"/>
              </a:srgbClr>
            </a:outerShdw>
          </a:effectLst>
        </p:spPr>
        <p:txBody>
          <a:bodyPr/>
          <a:lstStyle>
            <a:lvl1pPr>
              <a:spcBef>
                <a:spcPts val="819"/>
              </a:spcBef>
              <a:defRPr sz="1600">
                <a:solidFill>
                  <a:srgbClr val="FFFFFF"/>
                </a:solidFill>
              </a:defRPr>
            </a:lvl1pPr>
            <a:lvl2pPr marL="24003" indent="0">
              <a:buSzTx/>
              <a:buNone/>
              <a:defRPr sz="1600" b="1"/>
            </a:lvl2pPr>
            <a:lvl3pPr marL="0" indent="184023">
              <a:buSzTx/>
              <a:buNone/>
              <a:defRPr b="1"/>
            </a:lvl3pPr>
            <a:lvl4pPr marL="0" indent="388049">
              <a:buSzTx/>
              <a:buNone/>
              <a:defRPr sz="1600" b="1"/>
            </a:lvl4pPr>
            <a:lvl5pPr marL="0" indent="564071">
              <a:buSzTx/>
              <a:buNone/>
              <a:defRPr sz="16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>
    <p:circle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_Centered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Title Text"/>
          <p:cNvSpPr txBox="1">
            <a:spLocks noGrp="1"/>
          </p:cNvSpPr>
          <p:nvPr>
            <p:ph type="title"/>
          </p:nvPr>
        </p:nvSpPr>
        <p:spPr>
          <a:xfrm>
            <a:off x="485775" y="447677"/>
            <a:ext cx="8172450" cy="3686175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ts val="3465"/>
              </a:lnSpc>
            </a:lvl1pPr>
          </a:lstStyle>
          <a:p>
            <a:r>
              <a:t>Title Text</a:t>
            </a:r>
          </a:p>
        </p:txBody>
      </p:sp>
      <p:sp>
        <p:nvSpPr>
          <p:cNvPr id="172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85790" y="4248150"/>
            <a:ext cx="7972425" cy="2152650"/>
          </a:xfrm>
          <a:prstGeom prst="rect">
            <a:avLst/>
          </a:prstGeom>
        </p:spPr>
        <p:txBody>
          <a:bodyPr/>
          <a:lstStyle>
            <a:lvl1pPr algn="ctr">
              <a:lnSpc>
                <a:spcPct val="110000"/>
              </a:lnSpc>
              <a:spcBef>
                <a:spcPts val="819"/>
              </a:spcBef>
              <a:defRPr sz="1900">
                <a:solidFill>
                  <a:srgbClr val="FFFFFF"/>
                </a:solidFill>
              </a:defRPr>
            </a:lvl1pPr>
            <a:lvl2pPr marL="24003" indent="0" algn="ctr">
              <a:spcBef>
                <a:spcPts val="189"/>
              </a:spcBef>
              <a:buSzTx/>
              <a:buNone/>
              <a:defRPr sz="1500" b="1">
                <a:solidFill>
                  <a:srgbClr val="9DA9A9"/>
                </a:solidFill>
              </a:defRPr>
            </a:lvl2pPr>
            <a:lvl3pPr marL="0" indent="184023" algn="ctr">
              <a:buSzTx/>
              <a:buNone/>
              <a:defRPr sz="1500" b="1">
                <a:solidFill>
                  <a:srgbClr val="9DA9A9"/>
                </a:solidFill>
              </a:defRPr>
            </a:lvl3pPr>
            <a:lvl4pPr marL="0" indent="388049" algn="ctr">
              <a:buSzTx/>
              <a:buNone/>
              <a:defRPr sz="1500" b="1">
                <a:solidFill>
                  <a:srgbClr val="9DA9A9"/>
                </a:solidFill>
              </a:defRPr>
            </a:lvl4pPr>
            <a:lvl5pPr marL="0" indent="564071" algn="ctr">
              <a:buSzTx/>
              <a:buNone/>
              <a:defRPr sz="1500" b="1">
                <a:solidFill>
                  <a:srgbClr val="9DA9A9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>
    <p:circle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>
    <p:circle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Center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Title Text"/>
          <p:cNvSpPr txBox="1">
            <a:spLocks noGrp="1"/>
          </p:cNvSpPr>
          <p:nvPr>
            <p:ph type="title"/>
          </p:nvPr>
        </p:nvSpPr>
        <p:spPr>
          <a:xfrm>
            <a:off x="414340" y="295277"/>
            <a:ext cx="8315325" cy="523875"/>
          </a:xfrm>
          <a:prstGeom prst="rect">
            <a:avLst/>
          </a:prstGeom>
          <a:effectLst>
            <a:outerShdw blurRad="38100" dist="38100" dir="5400000" rotWithShape="0">
              <a:srgbClr val="000000">
                <a:alpha val="90000"/>
              </a:srgbClr>
            </a:outerShdw>
          </a:effectLst>
        </p:spPr>
        <p:txBody>
          <a:bodyPr/>
          <a:lstStyle>
            <a:lvl1pPr algn="ctr">
              <a:lnSpc>
                <a:spcPts val="3402"/>
              </a:lnSpc>
            </a:lvl1pPr>
          </a:lstStyle>
          <a:p>
            <a:r>
              <a:t>Title Text</a:t>
            </a:r>
          </a:p>
        </p:txBody>
      </p:sp>
      <p:sp>
        <p:nvSpPr>
          <p:cNvPr id="19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14340" y="809625"/>
            <a:ext cx="8315325" cy="666750"/>
          </a:xfrm>
          <a:prstGeom prst="rect">
            <a:avLst/>
          </a:prstGeom>
          <a:effectLst>
            <a:outerShdw blurRad="38100" dist="38100" dir="5400000" rotWithShape="0">
              <a:srgbClr val="000000">
                <a:alpha val="90000"/>
              </a:srgbClr>
            </a:outerShdw>
          </a:effectLst>
        </p:spPr>
        <p:txBody>
          <a:bodyPr/>
          <a:lstStyle>
            <a:lvl1pPr algn="ctr">
              <a:spcBef>
                <a:spcPts val="819"/>
              </a:spcBef>
              <a:defRPr sz="1600">
                <a:solidFill>
                  <a:srgbClr val="FFFFFF"/>
                </a:solidFill>
              </a:defRPr>
            </a:lvl1pPr>
            <a:lvl2pPr marL="24003" indent="0" algn="ctr">
              <a:buSzTx/>
              <a:buNone/>
              <a:defRPr sz="1600" b="1"/>
            </a:lvl2pPr>
            <a:lvl3pPr marL="0" indent="184023" algn="ctr">
              <a:buSzTx/>
              <a:buNone/>
              <a:defRPr b="1"/>
            </a:lvl3pPr>
            <a:lvl4pPr marL="0" indent="388049" algn="ctr">
              <a:buSzTx/>
              <a:buNone/>
              <a:defRPr sz="1600" b="1"/>
            </a:lvl4pPr>
            <a:lvl5pPr marL="0" indent="564071" algn="ctr">
              <a:buSzTx/>
              <a:buNone/>
              <a:defRPr sz="16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>
    <p:circle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Title Text"/>
          <p:cNvSpPr txBox="1">
            <a:spLocks noGrp="1"/>
          </p:cNvSpPr>
          <p:nvPr>
            <p:ph type="title"/>
          </p:nvPr>
        </p:nvSpPr>
        <p:spPr>
          <a:xfrm>
            <a:off x="414337" y="295275"/>
            <a:ext cx="7736682" cy="581026"/>
          </a:xfrm>
          <a:prstGeom prst="rect">
            <a:avLst/>
          </a:prstGeom>
          <a:effectLst>
            <a:outerShdw blurRad="25400" dist="25400" dir="5400000" rotWithShape="0">
              <a:srgbClr val="000000">
                <a:alpha val="90000"/>
              </a:srgbClr>
            </a:outerShdw>
          </a:effectLst>
        </p:spPr>
        <p:txBody>
          <a:bodyPr/>
          <a:lstStyle>
            <a:lvl1pPr>
              <a:lnSpc>
                <a:spcPts val="3276"/>
              </a:lnSpc>
              <a:defRPr sz="2800"/>
            </a:lvl1pPr>
          </a:lstStyle>
          <a:p>
            <a:r>
              <a:t>Title Text</a:t>
            </a:r>
          </a:p>
        </p:txBody>
      </p:sp>
      <p:sp>
        <p:nvSpPr>
          <p:cNvPr id="26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14337" y="809680"/>
            <a:ext cx="7736682" cy="571501"/>
          </a:xfrm>
          <a:prstGeom prst="rect">
            <a:avLst/>
          </a:prstGeom>
          <a:effectLst>
            <a:outerShdw blurRad="25400" dist="25400" dir="5400000" rotWithShape="0">
              <a:srgbClr val="000000">
                <a:alpha val="90000"/>
              </a:srgbClr>
            </a:outerShdw>
          </a:effectLst>
        </p:spPr>
        <p:txBody>
          <a:bodyPr/>
          <a:lstStyle>
            <a:lvl1pPr>
              <a:spcBef>
                <a:spcPts val="819"/>
              </a:spcBef>
              <a:defRPr sz="1500">
                <a:solidFill>
                  <a:srgbClr val="FFFFFF"/>
                </a:solidFill>
              </a:defRPr>
            </a:lvl1pPr>
            <a:lvl2pPr marL="24003" indent="0">
              <a:buSzTx/>
              <a:buNone/>
              <a:defRPr sz="1500" b="1"/>
            </a:lvl2pPr>
            <a:lvl3pPr marL="0" indent="184023">
              <a:buSzTx/>
              <a:buNone/>
              <a:defRPr sz="1500" b="1"/>
            </a:lvl3pPr>
            <a:lvl4pPr marL="0" indent="388049">
              <a:buSzTx/>
              <a:buNone/>
              <a:defRPr sz="1500" b="1"/>
            </a:lvl4pPr>
            <a:lvl5pPr marL="0" indent="564071">
              <a:buSzTx/>
              <a:buNone/>
              <a:defRPr sz="15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>
    <p:circle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/Bullets (R)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u3qfwpdgrvy-sugar-bee.jpg"/>
          <p:cNvSpPr>
            <a:spLocks noGrp="1"/>
          </p:cNvSpPr>
          <p:nvPr>
            <p:ph type="pic" idx="13"/>
          </p:nvPr>
        </p:nvSpPr>
        <p:spPr>
          <a:xfrm>
            <a:off x="4890928" y="15"/>
            <a:ext cx="4257804" cy="6857903"/>
          </a:xfrm>
          <a:prstGeom prst="rect">
            <a:avLst/>
          </a:prstGeom>
        </p:spPr>
        <p:txBody>
          <a:bodyPr lIns="57607" tIns="28803" rIns="57607" bIns="28803"/>
          <a:lstStyle/>
          <a:p>
            <a:endParaRPr/>
          </a:p>
        </p:txBody>
      </p:sp>
      <p:sp>
        <p:nvSpPr>
          <p:cNvPr id="26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76281" y="1587499"/>
            <a:ext cx="4257825" cy="489029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209481" indent="-209481" defTabSz="346710">
              <a:spcBef>
                <a:spcPts val="1260"/>
              </a:spcBef>
              <a:buSzPct val="100000"/>
              <a:buChar char="•"/>
              <a:defRPr sz="2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  <a:lvl2pPr marL="604874" indent="-204825" defTabSz="346710">
              <a:spcBef>
                <a:spcPts val="1260"/>
              </a:spcBef>
              <a:buSzPct val="100000"/>
              <a:buChar char="‣"/>
              <a:defRPr sz="2000" b="1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lvl2pPr>
            <a:lvl3pPr marL="1013404" indent="-213360" defTabSz="346710">
              <a:spcBef>
                <a:spcPts val="1260"/>
              </a:spcBef>
              <a:buSzPct val="100000"/>
              <a:buChar char="-"/>
              <a:defRPr sz="1900" b="1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lvl3pPr>
            <a:lvl4pPr marL="1408090" indent="-208026" defTabSz="346710">
              <a:spcBef>
                <a:spcPts val="1260"/>
              </a:spcBef>
              <a:buSzPct val="100000"/>
              <a:buChar char="•"/>
              <a:defRPr sz="1600" b="1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lvl4pPr>
            <a:lvl5pPr marL="1801259" indent="-201168" defTabSz="346710">
              <a:spcBef>
                <a:spcPts val="1260"/>
              </a:spcBef>
              <a:buSzPct val="100000"/>
              <a:buChar char="‣"/>
              <a:defRPr b="1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70" name="Title Text"/>
          <p:cNvSpPr txBox="1">
            <a:spLocks noGrp="1"/>
          </p:cNvSpPr>
          <p:nvPr>
            <p:ph type="title"/>
          </p:nvPr>
        </p:nvSpPr>
        <p:spPr>
          <a:xfrm>
            <a:off x="476281" y="635001"/>
            <a:ext cx="4257825" cy="73888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defTabSz="346710">
              <a:lnSpc>
                <a:spcPct val="100000"/>
              </a:lnSpc>
              <a:defRPr sz="3800">
                <a:solidFill>
                  <a:srgbClr val="8DC63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Title Text</a:t>
            </a:r>
          </a:p>
        </p:txBody>
      </p:sp>
      <p:sp>
        <p:nvSpPr>
          <p:cNvPr id="271" name="Object"/>
          <p:cNvSpPr txBox="1">
            <a:spLocks noGrp="1"/>
          </p:cNvSpPr>
          <p:nvPr>
            <p:ph sz="quarter" idx="3"/>
          </p:nvPr>
        </p:nvSpPr>
        <p:spPr>
          <a:xfrm>
            <a:off x="-1" y="14"/>
            <a:ext cx="9144001" cy="476251"/>
          </a:xfrm>
          <a:prstGeom prst="rect">
            <a:avLst/>
          </a:prstGeom>
        </p:spPr>
        <p:txBody>
          <a:bodyPr lIns="21336" tIns="21336" rIns="21336" bIns="21336" anchor="ctr">
            <a:normAutofit/>
          </a:bodyPr>
          <a:lstStyle>
            <a:lvl1pPr algn="ctr" defTabSz="346710">
              <a:spcBef>
                <a:spcPts val="0"/>
              </a:spcBef>
              <a:defRPr sz="3600" b="0">
                <a:solidFill>
                  <a:srgbClr val="000000"/>
                </a:solidFill>
                <a:latin typeface="Gill Sans"/>
                <a:sym typeface="Gill Sans"/>
              </a:defRPr>
            </a:lvl1pPr>
          </a:lstStyle>
          <a:p>
            <a:pPr algn="ctr" defTabSz="550333">
              <a:spcBef>
                <a:spcPts val="0"/>
              </a:spcBef>
              <a:defRPr sz="3600" b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endParaRPr dirty="0"/>
          </a:p>
        </p:txBody>
      </p:sp>
      <p:sp>
        <p:nvSpPr>
          <p:cNvPr id="27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888743" y="118352"/>
            <a:ext cx="200183" cy="196977"/>
          </a:xfrm>
          <a:prstGeom prst="rect">
            <a:avLst/>
          </a:prstGeom>
        </p:spPr>
        <p:txBody>
          <a:bodyPr lIns="21336" tIns="21336" rIns="21336" bIns="21336"/>
          <a:lstStyle>
            <a:lvl1pPr algn="ctr" defTabSz="346710">
              <a:defRPr sz="1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>
    <p:circle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16E961-9C99-49A4-A40D-2F8989151695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Ovr>
    <a:masterClrMapping/>
  </p:clrMapOvr>
  <p:transition>
    <p:circle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8BF48E-07C0-4CC2-8695-74126C85DFA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>
    <p:circl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1A9E3D-B32C-4893-A391-FBA1B0647C81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Ovr>
    <a:masterClrMapping/>
  </p:clrMapOvr>
  <p:transition>
    <p:circle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E83AE9-3F53-4DC9-9A75-769B19458A4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>
    <p:circle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BCB0C5-1F10-49FB-B332-EF00D4F0532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>
    <p:circle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DEDEA6-62CF-4CE1-879F-959175D22ED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>
    <p:circle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5212AA-2C97-4D26-85C0-52458DD6DC8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>
    <p:circle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480B9F-40B3-49EB-965F-5747BB2CB92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>
    <p:circle/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09914E-753A-4E0A-9BC3-FAADF3A2DAB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>
    <p:circle/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4B02A5-DF41-417B-B797-35155BFC095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>
    <p:circle/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8C215F-7785-4C8C-BC15-B9DF5B3102E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>
    <p:circle/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E5E58B-DB43-423B-854F-6C1C282AE34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>
    <p:circle/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6DA311-D0F2-4788-BD88-CC23AD7345F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>
    <p:circl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DA7A4F-EB6F-4438-9D99-F8BB986DDB46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Ovr>
    <a:masterClrMapping/>
  </p:clrMapOvr>
  <p:transition>
    <p:circle/>
  </p:transition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BDEF43-BCDA-495F-9B47-2C00BB8987AF}" type="slidenum">
              <a:rPr lang="pl-PL" altLang="pl-PL">
                <a:solidFill>
                  <a:srgbClr val="000000"/>
                </a:solidFill>
              </a:rPr>
              <a:pPr/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circle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C98C3-689C-432E-A238-211CB5FB22FE}" type="slidenum">
              <a:rPr lang="pl-PL" altLang="pl-PL">
                <a:solidFill>
                  <a:srgbClr val="000000"/>
                </a:solidFill>
              </a:rPr>
              <a:pPr/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circle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B9857C-4AA6-4DC0-B9DF-8F1039316659}" type="slidenum">
              <a:rPr lang="pl-PL" altLang="pl-PL">
                <a:solidFill>
                  <a:srgbClr val="000000"/>
                </a:solidFill>
              </a:rPr>
              <a:pPr/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circle/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745FE6-C515-44CC-8D61-641405355EBB}" type="slidenum">
              <a:rPr lang="pl-PL" altLang="pl-PL">
                <a:solidFill>
                  <a:srgbClr val="000000"/>
                </a:solidFill>
              </a:rPr>
              <a:pPr/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circle/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AE7631-A08D-4BF0-8773-8096D0DED77D}" type="slidenum">
              <a:rPr lang="pl-PL" altLang="pl-PL">
                <a:solidFill>
                  <a:srgbClr val="000000"/>
                </a:solidFill>
              </a:rPr>
              <a:pPr/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circle/>
  </p:transition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F9B42A-709F-4AF1-870D-B11C734A4CCF}" type="slidenum">
              <a:rPr lang="pl-PL" altLang="pl-PL">
                <a:solidFill>
                  <a:srgbClr val="000000"/>
                </a:solidFill>
              </a:rPr>
              <a:pPr/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circle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DAB51-5195-494D-8BA5-21476C225E99}" type="slidenum">
              <a:rPr lang="pl-PL" altLang="pl-PL">
                <a:solidFill>
                  <a:srgbClr val="000000"/>
                </a:solidFill>
              </a:rPr>
              <a:pPr/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circle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EFA6C7-D99B-444F-A39B-5A91B1D6BA5D}" type="slidenum">
              <a:rPr lang="pl-PL" altLang="pl-PL">
                <a:solidFill>
                  <a:srgbClr val="000000"/>
                </a:solidFill>
              </a:rPr>
              <a:pPr/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circle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3AC1F9-276A-4204-AB5F-063FFBD581C5}" type="slidenum">
              <a:rPr lang="pl-PL" altLang="pl-PL">
                <a:solidFill>
                  <a:srgbClr val="000000"/>
                </a:solidFill>
              </a:rPr>
              <a:pPr/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circle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679B00-4271-4D9A-A64E-A9287448BEE7}" type="slidenum">
              <a:rPr lang="pl-PL" altLang="pl-PL">
                <a:solidFill>
                  <a:srgbClr val="000000"/>
                </a:solidFill>
              </a:rPr>
              <a:pPr/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circl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EF61FD-085D-40B8-AF07-F0C6D6E6BAF4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Ovr>
    <a:masterClrMapping/>
  </p:clrMapOvr>
  <p:transition>
    <p:circle/>
  </p:transition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DD472E-E829-44E2-B1B3-0A539114938F}" type="slidenum">
              <a:rPr lang="pl-PL" altLang="pl-PL">
                <a:solidFill>
                  <a:srgbClr val="000000"/>
                </a:solidFill>
              </a:rPr>
              <a:pPr/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circle/>
  </p:transition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>
    <p:circle/>
  </p:transition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xfrm>
            <a:off x="414339" y="295277"/>
            <a:ext cx="7736681" cy="581025"/>
          </a:xfrm>
          <a:prstGeom prst="rect">
            <a:avLst/>
          </a:prstGeom>
          <a:effectLst>
            <a:outerShdw blurRad="38100" dist="38100" dir="5400000" rotWithShape="0">
              <a:srgbClr val="000000">
                <a:alpha val="90000"/>
              </a:srgbClr>
            </a:outerShdw>
          </a:effectLst>
        </p:spPr>
        <p:txBody>
          <a:bodyPr/>
          <a:lstStyle>
            <a:lvl1pPr>
              <a:lnSpc>
                <a:spcPts val="3402"/>
              </a:lnSpc>
            </a:lvl1pPr>
          </a:lstStyle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14339" y="809625"/>
            <a:ext cx="7736681" cy="571500"/>
          </a:xfrm>
          <a:prstGeom prst="rect">
            <a:avLst/>
          </a:prstGeom>
          <a:effectLst>
            <a:outerShdw blurRad="38100" dist="38100" dir="5400000" rotWithShape="0">
              <a:srgbClr val="000000">
                <a:alpha val="90000"/>
              </a:srgbClr>
            </a:outerShdw>
          </a:effectLst>
        </p:spPr>
        <p:txBody>
          <a:bodyPr/>
          <a:lstStyle>
            <a:lvl1pPr>
              <a:spcBef>
                <a:spcPts val="819"/>
              </a:spcBef>
              <a:defRPr sz="1600">
                <a:solidFill>
                  <a:srgbClr val="FFFFFF"/>
                </a:solidFill>
              </a:defRPr>
            </a:lvl1pPr>
            <a:lvl2pPr marL="24003" indent="0">
              <a:buSzTx/>
              <a:buNone/>
              <a:defRPr sz="1600" b="1"/>
            </a:lvl2pPr>
            <a:lvl3pPr marL="0" indent="184023">
              <a:buSzTx/>
              <a:buNone/>
              <a:defRPr b="1"/>
            </a:lvl3pPr>
            <a:lvl4pPr marL="0" indent="388049">
              <a:buSzTx/>
              <a:buNone/>
              <a:defRPr sz="1600" b="1"/>
            </a:lvl4pPr>
            <a:lvl5pPr marL="0" indent="564071">
              <a:buSzTx/>
              <a:buNone/>
              <a:defRPr sz="16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>
    <p:circle/>
  </p:transition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entered 2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xfrm>
            <a:off x="482203" y="447675"/>
            <a:ext cx="8179594" cy="1085850"/>
          </a:xfrm>
          <a:prstGeom prst="rect">
            <a:avLst/>
          </a:prstGeom>
        </p:spPr>
        <p:txBody>
          <a:bodyPr/>
          <a:lstStyle>
            <a:lvl1pPr algn="ctr">
              <a:lnSpc>
                <a:spcPts val="3402"/>
              </a:lnSpc>
            </a:lvl1pPr>
          </a:lstStyle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78632" y="1466850"/>
            <a:ext cx="8186738" cy="819150"/>
          </a:xfrm>
          <a:prstGeom prst="rect">
            <a:avLst/>
          </a:prstGeom>
        </p:spPr>
        <p:txBody>
          <a:bodyPr/>
          <a:lstStyle>
            <a:lvl1pPr algn="ctr"/>
            <a:lvl2pPr marL="24003" indent="144018">
              <a:buSzTx/>
              <a:buNone/>
              <a:defRPr sz="2000"/>
            </a:lvl2pPr>
            <a:lvl3pPr marL="0" indent="288036">
              <a:buSzTx/>
              <a:buNone/>
              <a:defRPr sz="1900"/>
            </a:lvl3pPr>
            <a:lvl4pPr marL="0" indent="432053">
              <a:buSzTx/>
              <a:buNone/>
              <a:defRPr sz="1600"/>
            </a:lvl4pPr>
            <a:lvl5pPr marL="0" indent="576068">
              <a:buSz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>
    <p:circle/>
  </p:transition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entered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xfrm>
            <a:off x="485775" y="447675"/>
            <a:ext cx="8172450" cy="5715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3402"/>
              </a:lnSpc>
              <a:spcBef>
                <a:spcPts val="189"/>
              </a:spcBef>
            </a:lvl1pPr>
          </a:lstStyle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85775" y="952500"/>
            <a:ext cx="8172450" cy="762000"/>
          </a:xfrm>
          <a:prstGeom prst="rect">
            <a:avLst/>
          </a:prstGeom>
        </p:spPr>
        <p:txBody>
          <a:bodyPr/>
          <a:lstStyle>
            <a:lvl1pPr algn="ctr"/>
            <a:lvl2pPr marL="24003" indent="144018">
              <a:buSzTx/>
              <a:buNone/>
              <a:defRPr sz="2000" b="1"/>
            </a:lvl2pPr>
            <a:lvl3pPr marL="0" indent="288036">
              <a:buSzTx/>
              <a:buNone/>
              <a:defRPr sz="1900" b="1"/>
            </a:lvl3pPr>
            <a:lvl4pPr marL="0" indent="432053">
              <a:buSzTx/>
              <a:buNone/>
              <a:defRPr sz="1600" b="1"/>
            </a:lvl4pPr>
            <a:lvl5pPr marL="0" indent="576068">
              <a:buSzTx/>
              <a:buNone/>
              <a:defRPr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>
    <p:circle/>
  </p:transition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xfrm>
            <a:off x="485775" y="447677"/>
            <a:ext cx="8172450" cy="3686175"/>
          </a:xfrm>
          <a:prstGeom prst="rect">
            <a:avLst/>
          </a:prstGeom>
        </p:spPr>
        <p:txBody>
          <a:bodyPr anchor="ctr"/>
          <a:lstStyle>
            <a:lvl1pPr marL="180322" indent="-180322">
              <a:lnSpc>
                <a:spcPts val="3465"/>
              </a:lnSpc>
            </a:lvl1pPr>
          </a:lstStyle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85802" y="4248150"/>
            <a:ext cx="7972425" cy="2152650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spcBef>
                <a:spcPts val="819"/>
              </a:spcBef>
              <a:defRPr sz="1900">
                <a:solidFill>
                  <a:srgbClr val="FFFFFF"/>
                </a:solidFill>
              </a:defRPr>
            </a:lvl1pPr>
            <a:lvl2pPr marL="24003" indent="0">
              <a:spcBef>
                <a:spcPts val="189"/>
              </a:spcBef>
              <a:buSzTx/>
              <a:buNone/>
              <a:defRPr sz="1300" b="1">
                <a:solidFill>
                  <a:srgbClr val="9DA9A9"/>
                </a:solidFill>
              </a:defRPr>
            </a:lvl2pPr>
            <a:lvl3pPr marL="0" indent="184023">
              <a:buSzTx/>
              <a:buNone/>
              <a:defRPr sz="1300" b="1">
                <a:solidFill>
                  <a:srgbClr val="9DA9A9"/>
                </a:solidFill>
              </a:defRPr>
            </a:lvl3pPr>
            <a:lvl4pPr marL="0" indent="388049">
              <a:buSzTx/>
              <a:buNone/>
              <a:defRPr sz="1300" b="1">
                <a:solidFill>
                  <a:srgbClr val="9DA9A9"/>
                </a:solidFill>
              </a:defRPr>
            </a:lvl4pPr>
            <a:lvl5pPr marL="0" indent="564071">
              <a:buSzTx/>
              <a:buNone/>
              <a:defRPr sz="1300" b="1">
                <a:solidFill>
                  <a:srgbClr val="9DA9A9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>
    <p:circle/>
  </p:transition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>
    <p:circle/>
  </p:transition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enter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 Text"/>
          <p:cNvSpPr txBox="1">
            <a:spLocks noGrp="1"/>
          </p:cNvSpPr>
          <p:nvPr>
            <p:ph type="title"/>
          </p:nvPr>
        </p:nvSpPr>
        <p:spPr>
          <a:xfrm>
            <a:off x="414340" y="295275"/>
            <a:ext cx="8315325" cy="590550"/>
          </a:xfrm>
          <a:prstGeom prst="rect">
            <a:avLst/>
          </a:prstGeom>
          <a:effectLst>
            <a:outerShdw blurRad="38100" dist="38100" dir="5400000" rotWithShape="0">
              <a:srgbClr val="000000">
                <a:alpha val="90000"/>
              </a:srgbClr>
            </a:outerShdw>
          </a:effectLst>
        </p:spPr>
        <p:txBody>
          <a:bodyPr/>
          <a:lstStyle>
            <a:lvl1pPr algn="ctr">
              <a:lnSpc>
                <a:spcPts val="3402"/>
              </a:lnSpc>
            </a:lvl1pPr>
          </a:lstStyle>
          <a:p>
            <a:r>
              <a:t>Title Text</a:t>
            </a:r>
          </a:p>
        </p:txBody>
      </p:sp>
      <p:sp>
        <p:nvSpPr>
          <p:cNvPr id="6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14340" y="809625"/>
            <a:ext cx="8315325" cy="666750"/>
          </a:xfrm>
          <a:prstGeom prst="rect">
            <a:avLst/>
          </a:prstGeom>
          <a:effectLst>
            <a:outerShdw blurRad="38100" dist="38100" dir="5400000" rotWithShape="0">
              <a:srgbClr val="000000">
                <a:alpha val="90000"/>
              </a:srgbClr>
            </a:outerShdw>
          </a:effectLst>
        </p:spPr>
        <p:txBody>
          <a:bodyPr/>
          <a:lstStyle>
            <a:lvl1pPr algn="ctr">
              <a:spcBef>
                <a:spcPts val="819"/>
              </a:spcBef>
              <a:defRPr sz="1600">
                <a:solidFill>
                  <a:srgbClr val="FFFFFF"/>
                </a:solidFill>
              </a:defRPr>
            </a:lvl1pPr>
            <a:lvl2pPr marL="24003" indent="0" algn="ctr">
              <a:buSzTx/>
              <a:buNone/>
              <a:defRPr sz="1600" b="1"/>
            </a:lvl2pPr>
            <a:lvl3pPr marL="0" indent="184023" algn="ctr">
              <a:buSzTx/>
              <a:buNone/>
              <a:defRPr b="1"/>
            </a:lvl3pPr>
            <a:lvl4pPr marL="0" indent="388049" algn="ctr">
              <a:buSzTx/>
              <a:buNone/>
              <a:defRPr sz="1600" b="1"/>
            </a:lvl4pPr>
            <a:lvl5pPr marL="0" indent="564071" algn="ctr">
              <a:buSzTx/>
              <a:buNone/>
              <a:defRPr sz="16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>
    <p:circle/>
  </p:transition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entered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>
            <a:spLocks noGrp="1"/>
          </p:cNvSpPr>
          <p:nvPr>
            <p:ph type="title"/>
          </p:nvPr>
        </p:nvSpPr>
        <p:spPr>
          <a:xfrm>
            <a:off x="485775" y="447677"/>
            <a:ext cx="8172450" cy="3686175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ts val="4221"/>
              </a:lnSpc>
              <a:defRPr sz="3500"/>
            </a:lvl1pPr>
          </a:lstStyle>
          <a:p>
            <a:r>
              <a:t>Title Text</a:t>
            </a:r>
          </a:p>
        </p:txBody>
      </p:sp>
      <p:sp>
        <p:nvSpPr>
          <p:cNvPr id="7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85790" y="4248150"/>
            <a:ext cx="7972425" cy="2152650"/>
          </a:xfrm>
          <a:prstGeom prst="rect">
            <a:avLst/>
          </a:prstGeom>
        </p:spPr>
        <p:txBody>
          <a:bodyPr/>
          <a:lstStyle>
            <a:lvl1pPr algn="ctr">
              <a:lnSpc>
                <a:spcPct val="110000"/>
              </a:lnSpc>
              <a:spcBef>
                <a:spcPts val="819"/>
              </a:spcBef>
              <a:defRPr sz="2500">
                <a:solidFill>
                  <a:srgbClr val="FFFFFF"/>
                </a:solidFill>
              </a:defRPr>
            </a:lvl1pPr>
            <a:lvl2pPr marL="24003" indent="0" algn="ctr">
              <a:spcBef>
                <a:spcPts val="189"/>
              </a:spcBef>
              <a:buSzTx/>
              <a:buNone/>
              <a:defRPr b="1">
                <a:solidFill>
                  <a:srgbClr val="9DA9A9"/>
                </a:solidFill>
              </a:defRPr>
            </a:lvl2pPr>
            <a:lvl3pPr marL="0" indent="184023" algn="ctr">
              <a:buSzTx/>
              <a:buNone/>
              <a:defRPr sz="1500" b="1">
                <a:solidFill>
                  <a:srgbClr val="9DA9A9"/>
                </a:solidFill>
              </a:defRPr>
            </a:lvl3pPr>
            <a:lvl4pPr marL="0" indent="388049" algn="ctr">
              <a:buSzTx/>
              <a:buNone/>
              <a:defRPr sz="1500" b="1">
                <a:solidFill>
                  <a:srgbClr val="9DA9A9"/>
                </a:solidFill>
              </a:defRPr>
            </a:lvl4pPr>
            <a:lvl5pPr marL="0" indent="564071" algn="ctr">
              <a:buSzTx/>
              <a:buNone/>
              <a:defRPr sz="1500" b="1">
                <a:solidFill>
                  <a:srgbClr val="9DA9A9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>
    <p:circle/>
  </p:transition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Centered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itle Text"/>
          <p:cNvSpPr txBox="1">
            <a:spLocks noGrp="1"/>
          </p:cNvSpPr>
          <p:nvPr>
            <p:ph type="title"/>
          </p:nvPr>
        </p:nvSpPr>
        <p:spPr>
          <a:xfrm>
            <a:off x="485775" y="447677"/>
            <a:ext cx="8172450" cy="3686175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ts val="3465"/>
              </a:lnSpc>
            </a:lvl1pPr>
          </a:lstStyle>
          <a:p>
            <a:r>
              <a:t>Title Text</a:t>
            </a:r>
          </a:p>
        </p:txBody>
      </p:sp>
      <p:sp>
        <p:nvSpPr>
          <p:cNvPr id="82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85790" y="4248150"/>
            <a:ext cx="7972425" cy="2152650"/>
          </a:xfrm>
          <a:prstGeom prst="rect">
            <a:avLst/>
          </a:prstGeom>
        </p:spPr>
        <p:txBody>
          <a:bodyPr/>
          <a:lstStyle>
            <a:lvl1pPr algn="ctr">
              <a:lnSpc>
                <a:spcPct val="110000"/>
              </a:lnSpc>
              <a:spcBef>
                <a:spcPts val="819"/>
              </a:spcBef>
              <a:defRPr sz="1900">
                <a:solidFill>
                  <a:srgbClr val="FFFFFF"/>
                </a:solidFill>
              </a:defRPr>
            </a:lvl1pPr>
            <a:lvl2pPr marL="24003" indent="0" algn="ctr">
              <a:spcBef>
                <a:spcPts val="189"/>
              </a:spcBef>
              <a:buSzTx/>
              <a:buNone/>
              <a:defRPr sz="1500" b="1">
                <a:solidFill>
                  <a:srgbClr val="9DA9A9"/>
                </a:solidFill>
              </a:defRPr>
            </a:lvl2pPr>
            <a:lvl3pPr marL="0" indent="184023" algn="ctr">
              <a:buSzTx/>
              <a:buNone/>
              <a:defRPr sz="1500" b="1">
                <a:solidFill>
                  <a:srgbClr val="9DA9A9"/>
                </a:solidFill>
              </a:defRPr>
            </a:lvl3pPr>
            <a:lvl4pPr marL="0" indent="388049" algn="ctr">
              <a:buSzTx/>
              <a:buNone/>
              <a:defRPr sz="1500" b="1">
                <a:solidFill>
                  <a:srgbClr val="9DA9A9"/>
                </a:solidFill>
              </a:defRPr>
            </a:lvl4pPr>
            <a:lvl5pPr marL="0" indent="564071" algn="ctr">
              <a:buSzTx/>
              <a:buNone/>
              <a:defRPr sz="1500" b="1">
                <a:solidFill>
                  <a:srgbClr val="9DA9A9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>
    <p:circl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66546E-2140-4846-9BE4-F4D1D402D14C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Ovr>
    <a:masterClrMapping/>
  </p:clrMapOvr>
  <p:transition>
    <p:circle/>
  </p:transition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itle Text"/>
          <p:cNvSpPr txBox="1">
            <a:spLocks noGrp="1"/>
          </p:cNvSpPr>
          <p:nvPr>
            <p:ph type="title"/>
          </p:nvPr>
        </p:nvSpPr>
        <p:spPr>
          <a:xfrm>
            <a:off x="414339" y="295277"/>
            <a:ext cx="7736681" cy="523875"/>
          </a:xfrm>
          <a:prstGeom prst="rect">
            <a:avLst/>
          </a:prstGeom>
          <a:effectLst>
            <a:outerShdw blurRad="38100" dist="38100" dir="5400000" rotWithShape="0">
              <a:srgbClr val="000000">
                <a:alpha val="90000"/>
              </a:srgbClr>
            </a:outerShdw>
          </a:effectLst>
        </p:spPr>
        <p:txBody>
          <a:bodyPr/>
          <a:lstStyle>
            <a:lvl1pPr>
              <a:lnSpc>
                <a:spcPts val="3150"/>
              </a:lnSpc>
              <a:defRPr sz="2600"/>
            </a:lvl1pPr>
          </a:lstStyle>
          <a:p>
            <a:r>
              <a:t>Title Text</a:t>
            </a:r>
          </a:p>
        </p:txBody>
      </p:sp>
      <p:sp>
        <p:nvSpPr>
          <p:cNvPr id="9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14339" y="762000"/>
            <a:ext cx="7736681" cy="666750"/>
          </a:xfrm>
          <a:prstGeom prst="rect">
            <a:avLst/>
          </a:prstGeom>
          <a:effectLst>
            <a:outerShdw blurRad="38100" dist="38100" dir="5400000" rotWithShape="0">
              <a:srgbClr val="000000">
                <a:alpha val="90000"/>
              </a:srgbClr>
            </a:outerShdw>
          </a:effectLst>
        </p:spPr>
        <p:txBody>
          <a:bodyPr/>
          <a:lstStyle>
            <a:lvl1pPr>
              <a:spcBef>
                <a:spcPts val="819"/>
              </a:spcBef>
              <a:defRPr sz="1500">
                <a:solidFill>
                  <a:srgbClr val="FFFFFF"/>
                </a:solidFill>
              </a:defRPr>
            </a:lvl1pPr>
            <a:lvl2pPr marL="24003" indent="0">
              <a:buSzTx/>
              <a:buNone/>
              <a:defRPr sz="1500" b="1"/>
            </a:lvl2pPr>
            <a:lvl3pPr marL="0" indent="184023">
              <a:buSzTx/>
              <a:buNone/>
              <a:defRPr sz="1500" b="1"/>
            </a:lvl3pPr>
            <a:lvl4pPr marL="0" indent="388049">
              <a:buSzTx/>
              <a:buNone/>
              <a:defRPr sz="1500" b="1"/>
            </a:lvl4pPr>
            <a:lvl5pPr marL="0" indent="564071">
              <a:buSzTx/>
              <a:buNone/>
              <a:defRPr sz="15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246190" y="6515871"/>
            <a:ext cx="125034" cy="123111"/>
          </a:xfrm>
          <a:prstGeom prst="rect">
            <a:avLst/>
          </a:prstGeom>
        </p:spPr>
        <p:txBody>
          <a:bodyPr anchor="b"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>
    <p:circle/>
  </p:transition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itle Text"/>
          <p:cNvSpPr txBox="1">
            <a:spLocks noGrp="1"/>
          </p:cNvSpPr>
          <p:nvPr>
            <p:ph type="title"/>
          </p:nvPr>
        </p:nvSpPr>
        <p:spPr>
          <a:xfrm>
            <a:off x="414339" y="295277"/>
            <a:ext cx="7736681" cy="523875"/>
          </a:xfrm>
          <a:prstGeom prst="rect">
            <a:avLst/>
          </a:prstGeom>
          <a:effectLst>
            <a:outerShdw blurRad="38100" dist="38100" dir="5400000" rotWithShape="0">
              <a:srgbClr val="000000">
                <a:alpha val="90000"/>
              </a:srgbClr>
            </a:outerShdw>
          </a:effectLst>
        </p:spPr>
        <p:txBody>
          <a:bodyPr/>
          <a:lstStyle>
            <a:lvl1pPr>
              <a:lnSpc>
                <a:spcPts val="3402"/>
              </a:lnSpc>
            </a:lvl1pPr>
          </a:lstStyle>
          <a:p>
            <a:r>
              <a:t>Title Text</a:t>
            </a:r>
          </a:p>
        </p:txBody>
      </p:sp>
      <p:sp>
        <p:nvSpPr>
          <p:cNvPr id="10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14339" y="809625"/>
            <a:ext cx="7736681" cy="571500"/>
          </a:xfrm>
          <a:prstGeom prst="rect">
            <a:avLst/>
          </a:prstGeom>
          <a:effectLst>
            <a:outerShdw blurRad="38100" dist="38100" dir="5400000" rotWithShape="0">
              <a:srgbClr val="000000">
                <a:alpha val="90000"/>
              </a:srgbClr>
            </a:outerShdw>
          </a:effectLst>
        </p:spPr>
        <p:txBody>
          <a:bodyPr/>
          <a:lstStyle>
            <a:lvl1pPr>
              <a:spcBef>
                <a:spcPts val="819"/>
              </a:spcBef>
              <a:defRPr sz="1600">
                <a:solidFill>
                  <a:srgbClr val="FFFFFF"/>
                </a:solidFill>
              </a:defRPr>
            </a:lvl1pPr>
            <a:lvl2pPr marL="24003" indent="0">
              <a:buSzTx/>
              <a:buNone/>
              <a:defRPr sz="1600" b="1"/>
            </a:lvl2pPr>
            <a:lvl3pPr marL="0" indent="184023">
              <a:buSzTx/>
              <a:buNone/>
              <a:defRPr b="1"/>
            </a:lvl3pPr>
            <a:lvl4pPr marL="0" indent="388049">
              <a:buSzTx/>
              <a:buNone/>
              <a:defRPr sz="1600" b="1"/>
            </a:lvl4pPr>
            <a:lvl5pPr marL="0" indent="564071">
              <a:buSzTx/>
              <a:buNone/>
              <a:defRPr sz="16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>
    <p:circle/>
  </p:transition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Center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itle Text"/>
          <p:cNvSpPr txBox="1">
            <a:spLocks noGrp="1"/>
          </p:cNvSpPr>
          <p:nvPr>
            <p:ph type="title"/>
          </p:nvPr>
        </p:nvSpPr>
        <p:spPr>
          <a:xfrm>
            <a:off x="414340" y="295277"/>
            <a:ext cx="8315325" cy="523875"/>
          </a:xfrm>
          <a:prstGeom prst="rect">
            <a:avLst/>
          </a:prstGeom>
          <a:effectLst>
            <a:outerShdw blurRad="38100" dist="38100" dir="5400000" rotWithShape="0">
              <a:srgbClr val="000000">
                <a:alpha val="90000"/>
              </a:srgbClr>
            </a:outerShdw>
          </a:effectLst>
        </p:spPr>
        <p:txBody>
          <a:bodyPr/>
          <a:lstStyle>
            <a:lvl1pPr algn="ctr">
              <a:lnSpc>
                <a:spcPts val="3402"/>
              </a:lnSpc>
            </a:lvl1pPr>
          </a:lstStyle>
          <a:p>
            <a:r>
              <a:t>Title Text</a:t>
            </a:r>
          </a:p>
        </p:txBody>
      </p:sp>
      <p:sp>
        <p:nvSpPr>
          <p:cNvPr id="10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14340" y="809625"/>
            <a:ext cx="8315325" cy="666750"/>
          </a:xfrm>
          <a:prstGeom prst="rect">
            <a:avLst/>
          </a:prstGeom>
          <a:effectLst>
            <a:outerShdw blurRad="38100" dist="38100" dir="5400000" rotWithShape="0">
              <a:srgbClr val="000000">
                <a:alpha val="90000"/>
              </a:srgbClr>
            </a:outerShdw>
          </a:effectLst>
        </p:spPr>
        <p:txBody>
          <a:bodyPr/>
          <a:lstStyle>
            <a:lvl1pPr algn="ctr">
              <a:spcBef>
                <a:spcPts val="819"/>
              </a:spcBef>
              <a:defRPr sz="1600">
                <a:solidFill>
                  <a:srgbClr val="FFFFFF"/>
                </a:solidFill>
              </a:defRPr>
            </a:lvl1pPr>
            <a:lvl2pPr marL="24003" indent="0" algn="ctr">
              <a:buSzTx/>
              <a:buNone/>
              <a:defRPr sz="1600" b="1"/>
            </a:lvl2pPr>
            <a:lvl3pPr marL="0" indent="184023" algn="ctr">
              <a:buSzTx/>
              <a:buNone/>
              <a:defRPr b="1"/>
            </a:lvl3pPr>
            <a:lvl4pPr marL="0" indent="388049" algn="ctr">
              <a:buSzTx/>
              <a:buNone/>
              <a:defRPr sz="1600" b="1"/>
            </a:lvl4pPr>
            <a:lvl5pPr marL="0" indent="564071" algn="ctr">
              <a:buSzTx/>
              <a:buNone/>
              <a:defRPr sz="16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>
    <p:circle/>
  </p:transition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itle Text"/>
          <p:cNvSpPr txBox="1">
            <a:spLocks noGrp="1"/>
          </p:cNvSpPr>
          <p:nvPr>
            <p:ph type="title"/>
          </p:nvPr>
        </p:nvSpPr>
        <p:spPr>
          <a:xfrm>
            <a:off x="414337" y="295275"/>
            <a:ext cx="7736682" cy="581026"/>
          </a:xfrm>
          <a:prstGeom prst="rect">
            <a:avLst/>
          </a:prstGeom>
          <a:effectLst>
            <a:outerShdw blurRad="25400" dist="25400" dir="5400000" rotWithShape="0">
              <a:srgbClr val="000000">
                <a:alpha val="90000"/>
              </a:srgbClr>
            </a:outerShdw>
          </a:effectLst>
        </p:spPr>
        <p:txBody>
          <a:bodyPr/>
          <a:lstStyle>
            <a:lvl1pPr>
              <a:lnSpc>
                <a:spcPts val="3276"/>
              </a:lnSpc>
              <a:defRPr sz="2800"/>
            </a:lvl1pPr>
          </a:lstStyle>
          <a:p>
            <a:r>
              <a:t>Title Text</a:t>
            </a:r>
          </a:p>
        </p:txBody>
      </p:sp>
      <p:sp>
        <p:nvSpPr>
          <p:cNvPr id="11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14337" y="809680"/>
            <a:ext cx="7736682" cy="571501"/>
          </a:xfrm>
          <a:prstGeom prst="rect">
            <a:avLst/>
          </a:prstGeom>
          <a:effectLst>
            <a:outerShdw blurRad="25400" dist="25400" dir="5400000" rotWithShape="0">
              <a:srgbClr val="000000">
                <a:alpha val="90000"/>
              </a:srgbClr>
            </a:outerShdw>
          </a:effectLst>
        </p:spPr>
        <p:txBody>
          <a:bodyPr/>
          <a:lstStyle>
            <a:lvl1pPr>
              <a:spcBef>
                <a:spcPts val="819"/>
              </a:spcBef>
              <a:defRPr sz="1500">
                <a:solidFill>
                  <a:srgbClr val="FFFFFF"/>
                </a:solidFill>
              </a:defRPr>
            </a:lvl1pPr>
            <a:lvl2pPr marL="24003" indent="0">
              <a:buSzTx/>
              <a:buNone/>
              <a:defRPr sz="1500" b="1"/>
            </a:lvl2pPr>
            <a:lvl3pPr marL="0" indent="184023">
              <a:buSzTx/>
              <a:buNone/>
              <a:defRPr sz="1500" b="1"/>
            </a:lvl3pPr>
            <a:lvl4pPr marL="0" indent="388049">
              <a:buSzTx/>
              <a:buNone/>
              <a:defRPr sz="1500" b="1"/>
            </a:lvl4pPr>
            <a:lvl5pPr marL="0" indent="564071">
              <a:buSzTx/>
              <a:buNone/>
              <a:defRPr sz="15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>
    <p:circle/>
  </p:transition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Centered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itle Text"/>
          <p:cNvSpPr txBox="1">
            <a:spLocks noGrp="1"/>
          </p:cNvSpPr>
          <p:nvPr>
            <p:ph type="title"/>
          </p:nvPr>
        </p:nvSpPr>
        <p:spPr>
          <a:xfrm>
            <a:off x="485775" y="447677"/>
            <a:ext cx="8172450" cy="3686175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ts val="4221"/>
              </a:lnSpc>
              <a:defRPr sz="3500"/>
            </a:lvl1pPr>
          </a:lstStyle>
          <a:p>
            <a:r>
              <a:t>Title Text</a:t>
            </a:r>
          </a:p>
        </p:txBody>
      </p:sp>
      <p:sp>
        <p:nvSpPr>
          <p:cNvPr id="12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85790" y="4248150"/>
            <a:ext cx="7972425" cy="2152650"/>
          </a:xfrm>
          <a:prstGeom prst="rect">
            <a:avLst/>
          </a:prstGeom>
        </p:spPr>
        <p:txBody>
          <a:bodyPr/>
          <a:lstStyle>
            <a:lvl1pPr algn="ctr">
              <a:lnSpc>
                <a:spcPct val="110000"/>
              </a:lnSpc>
              <a:spcBef>
                <a:spcPts val="819"/>
              </a:spcBef>
              <a:defRPr sz="2500">
                <a:solidFill>
                  <a:srgbClr val="FFFFFF"/>
                </a:solidFill>
              </a:defRPr>
            </a:lvl1pPr>
            <a:lvl2pPr marL="24003" indent="0" algn="ctr">
              <a:spcBef>
                <a:spcPts val="189"/>
              </a:spcBef>
              <a:buSzTx/>
              <a:buNone/>
              <a:defRPr b="1">
                <a:solidFill>
                  <a:srgbClr val="9DA9A9"/>
                </a:solidFill>
              </a:defRPr>
            </a:lvl2pPr>
            <a:lvl3pPr marL="0" indent="184023" algn="ctr">
              <a:buSzTx/>
              <a:buNone/>
              <a:defRPr sz="1900" b="1">
                <a:solidFill>
                  <a:srgbClr val="9DA9A9"/>
                </a:solidFill>
              </a:defRPr>
            </a:lvl3pPr>
            <a:lvl4pPr marL="0" indent="388049" algn="ctr">
              <a:buSzTx/>
              <a:buNone/>
              <a:defRPr sz="1900" b="1">
                <a:solidFill>
                  <a:srgbClr val="9DA9A9"/>
                </a:solidFill>
              </a:defRPr>
            </a:lvl4pPr>
            <a:lvl5pPr marL="0" indent="564071" algn="ctr">
              <a:buSzTx/>
              <a:buNone/>
              <a:defRPr sz="1900" b="1">
                <a:solidFill>
                  <a:srgbClr val="9DA9A9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>
    <p:circle/>
  </p:transition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Centered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itle Text"/>
          <p:cNvSpPr txBox="1">
            <a:spLocks noGrp="1"/>
          </p:cNvSpPr>
          <p:nvPr>
            <p:ph type="title"/>
          </p:nvPr>
        </p:nvSpPr>
        <p:spPr>
          <a:xfrm>
            <a:off x="485775" y="447677"/>
            <a:ext cx="8172450" cy="3686175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ts val="4221"/>
              </a:lnSpc>
              <a:defRPr sz="3500"/>
            </a:lvl1pPr>
          </a:lstStyle>
          <a:p>
            <a:r>
              <a:t>Title Text</a:t>
            </a:r>
          </a:p>
        </p:txBody>
      </p:sp>
      <p:sp>
        <p:nvSpPr>
          <p:cNvPr id="136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85790" y="4248150"/>
            <a:ext cx="7972425" cy="2152650"/>
          </a:xfrm>
          <a:prstGeom prst="rect">
            <a:avLst/>
          </a:prstGeom>
        </p:spPr>
        <p:txBody>
          <a:bodyPr/>
          <a:lstStyle>
            <a:lvl1pPr algn="ctr">
              <a:lnSpc>
                <a:spcPct val="110000"/>
              </a:lnSpc>
              <a:spcBef>
                <a:spcPts val="819"/>
              </a:spcBef>
              <a:defRPr sz="2200">
                <a:solidFill>
                  <a:srgbClr val="FFFFFF"/>
                </a:solidFill>
              </a:defRPr>
            </a:lvl1pPr>
            <a:lvl2pPr marL="24003" indent="0" algn="ctr">
              <a:spcBef>
                <a:spcPts val="189"/>
              </a:spcBef>
              <a:buSzTx/>
              <a:buNone/>
              <a:defRPr sz="1800" b="1">
                <a:solidFill>
                  <a:srgbClr val="9DA9A9"/>
                </a:solidFill>
              </a:defRPr>
            </a:lvl2pPr>
            <a:lvl3pPr marL="0" indent="184023" algn="ctr">
              <a:buSzTx/>
              <a:buNone/>
              <a:defRPr sz="1800" b="1">
                <a:solidFill>
                  <a:srgbClr val="9DA9A9"/>
                </a:solidFill>
              </a:defRPr>
            </a:lvl3pPr>
            <a:lvl4pPr marL="0" indent="388049" algn="ctr">
              <a:buSzTx/>
              <a:buNone/>
              <a:defRPr sz="1800" b="1">
                <a:solidFill>
                  <a:srgbClr val="9DA9A9"/>
                </a:solidFill>
              </a:defRPr>
            </a:lvl4pPr>
            <a:lvl5pPr marL="0" indent="564071" algn="ctr">
              <a:buSzTx/>
              <a:buNone/>
              <a:defRPr sz="1800" b="1">
                <a:solidFill>
                  <a:srgbClr val="9DA9A9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>
    <p:circle/>
  </p:transition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Centered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Title Text"/>
          <p:cNvSpPr txBox="1">
            <a:spLocks noGrp="1"/>
          </p:cNvSpPr>
          <p:nvPr>
            <p:ph type="title"/>
          </p:nvPr>
        </p:nvSpPr>
        <p:spPr>
          <a:xfrm>
            <a:off x="485775" y="447677"/>
            <a:ext cx="8172450" cy="3686175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ts val="4221"/>
              </a:lnSpc>
              <a:defRPr sz="3500"/>
            </a:lvl1pPr>
          </a:lstStyle>
          <a:p>
            <a:r>
              <a:t>Title Text</a:t>
            </a:r>
          </a:p>
        </p:txBody>
      </p:sp>
      <p:sp>
        <p:nvSpPr>
          <p:cNvPr id="14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85790" y="4248150"/>
            <a:ext cx="7972425" cy="2152650"/>
          </a:xfrm>
          <a:prstGeom prst="rect">
            <a:avLst/>
          </a:prstGeom>
        </p:spPr>
        <p:txBody>
          <a:bodyPr/>
          <a:lstStyle>
            <a:lvl1pPr algn="ctr">
              <a:lnSpc>
                <a:spcPct val="110000"/>
              </a:lnSpc>
              <a:spcBef>
                <a:spcPts val="819"/>
              </a:spcBef>
              <a:defRPr sz="2400">
                <a:solidFill>
                  <a:srgbClr val="FFFFFF"/>
                </a:solidFill>
              </a:defRPr>
            </a:lvl1pPr>
            <a:lvl2pPr marL="24003" indent="0" algn="ctr">
              <a:spcBef>
                <a:spcPts val="189"/>
              </a:spcBef>
              <a:buSzTx/>
              <a:buNone/>
              <a:defRPr sz="1800" b="1">
                <a:solidFill>
                  <a:srgbClr val="9DA9A9"/>
                </a:solidFill>
              </a:defRPr>
            </a:lvl2pPr>
            <a:lvl3pPr marL="0" indent="184023" algn="ctr">
              <a:buSzTx/>
              <a:buNone/>
              <a:defRPr sz="1800" b="1">
                <a:solidFill>
                  <a:srgbClr val="9DA9A9"/>
                </a:solidFill>
              </a:defRPr>
            </a:lvl3pPr>
            <a:lvl4pPr marL="0" indent="388049" algn="ctr">
              <a:buSzTx/>
              <a:buNone/>
              <a:defRPr sz="1800" b="1">
                <a:solidFill>
                  <a:srgbClr val="9DA9A9"/>
                </a:solidFill>
              </a:defRPr>
            </a:lvl4pPr>
            <a:lvl5pPr marL="0" indent="564071" algn="ctr">
              <a:buSzTx/>
              <a:buNone/>
              <a:defRPr sz="1800" b="1">
                <a:solidFill>
                  <a:srgbClr val="9DA9A9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>
    <p:circle/>
  </p:transition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Centered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itle Text"/>
          <p:cNvSpPr txBox="1">
            <a:spLocks noGrp="1"/>
          </p:cNvSpPr>
          <p:nvPr>
            <p:ph type="title"/>
          </p:nvPr>
        </p:nvSpPr>
        <p:spPr>
          <a:xfrm>
            <a:off x="485775" y="447675"/>
            <a:ext cx="8172450" cy="5715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3402"/>
              </a:lnSpc>
              <a:spcBef>
                <a:spcPts val="189"/>
              </a:spcBef>
            </a:lvl1pPr>
          </a:lstStyle>
          <a:p>
            <a:r>
              <a:t>Title Text</a:t>
            </a:r>
          </a:p>
        </p:txBody>
      </p:sp>
      <p:sp>
        <p:nvSpPr>
          <p:cNvPr id="15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85775" y="952500"/>
            <a:ext cx="8172450" cy="762000"/>
          </a:xfrm>
          <a:prstGeom prst="rect">
            <a:avLst/>
          </a:prstGeom>
        </p:spPr>
        <p:txBody>
          <a:bodyPr/>
          <a:lstStyle>
            <a:lvl1pPr algn="ctr"/>
            <a:lvl2pPr marL="24003" indent="144018">
              <a:buSzTx/>
              <a:buNone/>
              <a:defRPr sz="2000" b="1"/>
            </a:lvl2pPr>
            <a:lvl3pPr marL="0" indent="288036">
              <a:buSzTx/>
              <a:buNone/>
              <a:defRPr sz="1900" b="1"/>
            </a:lvl3pPr>
            <a:lvl4pPr marL="0" indent="432053">
              <a:buSzTx/>
              <a:buNone/>
              <a:defRPr sz="1600" b="1"/>
            </a:lvl4pPr>
            <a:lvl5pPr marL="0" indent="576068">
              <a:buSzTx/>
              <a:buNone/>
              <a:defRPr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>
    <p:circle/>
  </p:transition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Title Text"/>
          <p:cNvSpPr txBox="1">
            <a:spLocks noGrp="1"/>
          </p:cNvSpPr>
          <p:nvPr>
            <p:ph type="title"/>
          </p:nvPr>
        </p:nvSpPr>
        <p:spPr>
          <a:xfrm>
            <a:off x="414339" y="295277"/>
            <a:ext cx="7736681" cy="581025"/>
          </a:xfrm>
          <a:prstGeom prst="rect">
            <a:avLst/>
          </a:prstGeom>
          <a:effectLst>
            <a:outerShdw blurRad="38100" dist="38100" dir="5400000" rotWithShape="0">
              <a:srgbClr val="000000">
                <a:alpha val="90000"/>
              </a:srgbClr>
            </a:outerShdw>
          </a:effectLst>
        </p:spPr>
        <p:txBody>
          <a:bodyPr/>
          <a:lstStyle>
            <a:lvl1pPr>
              <a:lnSpc>
                <a:spcPts val="3402"/>
              </a:lnSpc>
            </a:lvl1pPr>
          </a:lstStyle>
          <a:p>
            <a:r>
              <a:t>Title Text</a:t>
            </a:r>
          </a:p>
        </p:txBody>
      </p:sp>
      <p:sp>
        <p:nvSpPr>
          <p:cNvPr id="16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14339" y="809625"/>
            <a:ext cx="7736681" cy="571500"/>
          </a:xfrm>
          <a:prstGeom prst="rect">
            <a:avLst/>
          </a:prstGeom>
          <a:effectLst>
            <a:outerShdw blurRad="38100" dist="38100" dir="5400000" rotWithShape="0">
              <a:srgbClr val="000000">
                <a:alpha val="90000"/>
              </a:srgbClr>
            </a:outerShdw>
          </a:effectLst>
        </p:spPr>
        <p:txBody>
          <a:bodyPr/>
          <a:lstStyle>
            <a:lvl1pPr>
              <a:spcBef>
                <a:spcPts val="819"/>
              </a:spcBef>
              <a:defRPr sz="1600">
                <a:solidFill>
                  <a:srgbClr val="FFFFFF"/>
                </a:solidFill>
              </a:defRPr>
            </a:lvl1pPr>
            <a:lvl2pPr marL="24003" indent="0">
              <a:buSzTx/>
              <a:buNone/>
              <a:defRPr sz="1600" b="1"/>
            </a:lvl2pPr>
            <a:lvl3pPr marL="0" indent="184023">
              <a:buSzTx/>
              <a:buNone/>
              <a:defRPr b="1"/>
            </a:lvl3pPr>
            <a:lvl4pPr marL="0" indent="388049">
              <a:buSzTx/>
              <a:buNone/>
              <a:defRPr sz="1600" b="1"/>
            </a:lvl4pPr>
            <a:lvl5pPr marL="0" indent="564071">
              <a:buSzTx/>
              <a:buNone/>
              <a:defRPr sz="16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>
    <p:circle/>
  </p:transition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_Centered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Title Text"/>
          <p:cNvSpPr txBox="1">
            <a:spLocks noGrp="1"/>
          </p:cNvSpPr>
          <p:nvPr>
            <p:ph type="title"/>
          </p:nvPr>
        </p:nvSpPr>
        <p:spPr>
          <a:xfrm>
            <a:off x="485775" y="447677"/>
            <a:ext cx="8172450" cy="3686175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ts val="3465"/>
              </a:lnSpc>
            </a:lvl1pPr>
          </a:lstStyle>
          <a:p>
            <a:r>
              <a:t>Title Text</a:t>
            </a:r>
          </a:p>
        </p:txBody>
      </p:sp>
      <p:sp>
        <p:nvSpPr>
          <p:cNvPr id="172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85790" y="4248150"/>
            <a:ext cx="7972425" cy="2152650"/>
          </a:xfrm>
          <a:prstGeom prst="rect">
            <a:avLst/>
          </a:prstGeom>
        </p:spPr>
        <p:txBody>
          <a:bodyPr/>
          <a:lstStyle>
            <a:lvl1pPr algn="ctr">
              <a:lnSpc>
                <a:spcPct val="110000"/>
              </a:lnSpc>
              <a:spcBef>
                <a:spcPts val="819"/>
              </a:spcBef>
              <a:defRPr sz="1900">
                <a:solidFill>
                  <a:srgbClr val="FFFFFF"/>
                </a:solidFill>
              </a:defRPr>
            </a:lvl1pPr>
            <a:lvl2pPr marL="24003" indent="0" algn="ctr">
              <a:spcBef>
                <a:spcPts val="189"/>
              </a:spcBef>
              <a:buSzTx/>
              <a:buNone/>
              <a:defRPr sz="1500" b="1">
                <a:solidFill>
                  <a:srgbClr val="9DA9A9"/>
                </a:solidFill>
              </a:defRPr>
            </a:lvl2pPr>
            <a:lvl3pPr marL="0" indent="184023" algn="ctr">
              <a:buSzTx/>
              <a:buNone/>
              <a:defRPr sz="1500" b="1">
                <a:solidFill>
                  <a:srgbClr val="9DA9A9"/>
                </a:solidFill>
              </a:defRPr>
            </a:lvl3pPr>
            <a:lvl4pPr marL="0" indent="388049" algn="ctr">
              <a:buSzTx/>
              <a:buNone/>
              <a:defRPr sz="1500" b="1">
                <a:solidFill>
                  <a:srgbClr val="9DA9A9"/>
                </a:solidFill>
              </a:defRPr>
            </a:lvl4pPr>
            <a:lvl5pPr marL="0" indent="564071" algn="ctr">
              <a:buSzTx/>
              <a:buNone/>
              <a:defRPr sz="1500" b="1">
                <a:solidFill>
                  <a:srgbClr val="9DA9A9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>
    <p:circl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776CEA-668C-4989-A8CA-E515CAE3C0EB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Ovr>
    <a:masterClrMapping/>
  </p:clrMapOvr>
  <p:transition>
    <p:circle/>
  </p:transition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>
    <p:circle/>
  </p:transition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Center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Title Text"/>
          <p:cNvSpPr txBox="1">
            <a:spLocks noGrp="1"/>
          </p:cNvSpPr>
          <p:nvPr>
            <p:ph type="title"/>
          </p:nvPr>
        </p:nvSpPr>
        <p:spPr>
          <a:xfrm>
            <a:off x="414340" y="295277"/>
            <a:ext cx="8315325" cy="523875"/>
          </a:xfrm>
          <a:prstGeom prst="rect">
            <a:avLst/>
          </a:prstGeom>
          <a:effectLst>
            <a:outerShdw blurRad="38100" dist="38100" dir="5400000" rotWithShape="0">
              <a:srgbClr val="000000">
                <a:alpha val="90000"/>
              </a:srgbClr>
            </a:outerShdw>
          </a:effectLst>
        </p:spPr>
        <p:txBody>
          <a:bodyPr/>
          <a:lstStyle>
            <a:lvl1pPr algn="ctr">
              <a:lnSpc>
                <a:spcPts val="3402"/>
              </a:lnSpc>
            </a:lvl1pPr>
          </a:lstStyle>
          <a:p>
            <a:r>
              <a:t>Title Text</a:t>
            </a:r>
          </a:p>
        </p:txBody>
      </p:sp>
      <p:sp>
        <p:nvSpPr>
          <p:cNvPr id="19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14340" y="809625"/>
            <a:ext cx="8315325" cy="666750"/>
          </a:xfrm>
          <a:prstGeom prst="rect">
            <a:avLst/>
          </a:prstGeom>
          <a:effectLst>
            <a:outerShdw blurRad="38100" dist="38100" dir="5400000" rotWithShape="0">
              <a:srgbClr val="000000">
                <a:alpha val="90000"/>
              </a:srgbClr>
            </a:outerShdw>
          </a:effectLst>
        </p:spPr>
        <p:txBody>
          <a:bodyPr/>
          <a:lstStyle>
            <a:lvl1pPr algn="ctr">
              <a:spcBef>
                <a:spcPts val="819"/>
              </a:spcBef>
              <a:defRPr sz="1600">
                <a:solidFill>
                  <a:srgbClr val="FFFFFF"/>
                </a:solidFill>
              </a:defRPr>
            </a:lvl1pPr>
            <a:lvl2pPr marL="24003" indent="0" algn="ctr">
              <a:buSzTx/>
              <a:buNone/>
              <a:defRPr sz="1600" b="1"/>
            </a:lvl2pPr>
            <a:lvl3pPr marL="0" indent="184023" algn="ctr">
              <a:buSzTx/>
              <a:buNone/>
              <a:defRPr b="1"/>
            </a:lvl3pPr>
            <a:lvl4pPr marL="0" indent="388049" algn="ctr">
              <a:buSzTx/>
              <a:buNone/>
              <a:defRPr sz="1600" b="1"/>
            </a:lvl4pPr>
            <a:lvl5pPr marL="0" indent="564071" algn="ctr">
              <a:buSzTx/>
              <a:buNone/>
              <a:defRPr sz="16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>
    <p:circle/>
  </p:transition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Title Text"/>
          <p:cNvSpPr txBox="1">
            <a:spLocks noGrp="1"/>
          </p:cNvSpPr>
          <p:nvPr>
            <p:ph type="title"/>
          </p:nvPr>
        </p:nvSpPr>
        <p:spPr>
          <a:xfrm>
            <a:off x="414337" y="295275"/>
            <a:ext cx="7736682" cy="581026"/>
          </a:xfrm>
          <a:prstGeom prst="rect">
            <a:avLst/>
          </a:prstGeom>
          <a:effectLst>
            <a:outerShdw blurRad="25400" dist="25400" dir="5400000" rotWithShape="0">
              <a:srgbClr val="000000">
                <a:alpha val="90000"/>
              </a:srgbClr>
            </a:outerShdw>
          </a:effectLst>
        </p:spPr>
        <p:txBody>
          <a:bodyPr/>
          <a:lstStyle>
            <a:lvl1pPr>
              <a:lnSpc>
                <a:spcPts val="3276"/>
              </a:lnSpc>
              <a:defRPr sz="2800"/>
            </a:lvl1pPr>
          </a:lstStyle>
          <a:p>
            <a:r>
              <a:t>Title Text</a:t>
            </a:r>
          </a:p>
        </p:txBody>
      </p:sp>
      <p:sp>
        <p:nvSpPr>
          <p:cNvPr id="26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14337" y="809680"/>
            <a:ext cx="7736682" cy="571501"/>
          </a:xfrm>
          <a:prstGeom prst="rect">
            <a:avLst/>
          </a:prstGeom>
          <a:effectLst>
            <a:outerShdw blurRad="25400" dist="25400" dir="5400000" rotWithShape="0">
              <a:srgbClr val="000000">
                <a:alpha val="90000"/>
              </a:srgbClr>
            </a:outerShdw>
          </a:effectLst>
        </p:spPr>
        <p:txBody>
          <a:bodyPr/>
          <a:lstStyle>
            <a:lvl1pPr>
              <a:spcBef>
                <a:spcPts val="819"/>
              </a:spcBef>
              <a:defRPr sz="1500">
                <a:solidFill>
                  <a:srgbClr val="FFFFFF"/>
                </a:solidFill>
              </a:defRPr>
            </a:lvl1pPr>
            <a:lvl2pPr marL="24003" indent="0">
              <a:buSzTx/>
              <a:buNone/>
              <a:defRPr sz="1500" b="1"/>
            </a:lvl2pPr>
            <a:lvl3pPr marL="0" indent="184023">
              <a:buSzTx/>
              <a:buNone/>
              <a:defRPr sz="1500" b="1"/>
            </a:lvl3pPr>
            <a:lvl4pPr marL="0" indent="388049">
              <a:buSzTx/>
              <a:buNone/>
              <a:defRPr sz="1500" b="1"/>
            </a:lvl4pPr>
            <a:lvl5pPr marL="0" indent="564071">
              <a:buSzTx/>
              <a:buNone/>
              <a:defRPr sz="15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>
    <p:circle/>
  </p:transition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/Bullets (R)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u3qfwpdgrvy-sugar-bee.jpg"/>
          <p:cNvSpPr>
            <a:spLocks noGrp="1"/>
          </p:cNvSpPr>
          <p:nvPr>
            <p:ph type="pic" idx="13"/>
          </p:nvPr>
        </p:nvSpPr>
        <p:spPr>
          <a:xfrm>
            <a:off x="4890928" y="15"/>
            <a:ext cx="4257804" cy="6857903"/>
          </a:xfrm>
          <a:prstGeom prst="rect">
            <a:avLst/>
          </a:prstGeom>
        </p:spPr>
        <p:txBody>
          <a:bodyPr lIns="57607" tIns="28803" rIns="57607" bIns="28803"/>
          <a:lstStyle/>
          <a:p>
            <a:endParaRPr/>
          </a:p>
        </p:txBody>
      </p:sp>
      <p:sp>
        <p:nvSpPr>
          <p:cNvPr id="26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76281" y="1587499"/>
            <a:ext cx="4257825" cy="489029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209481" indent="-209481" defTabSz="346710">
              <a:spcBef>
                <a:spcPts val="1260"/>
              </a:spcBef>
              <a:buSzPct val="100000"/>
              <a:buChar char="•"/>
              <a:defRPr sz="2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  <a:lvl2pPr marL="604874" indent="-204825" defTabSz="346710">
              <a:spcBef>
                <a:spcPts val="1260"/>
              </a:spcBef>
              <a:buSzPct val="100000"/>
              <a:buChar char="‣"/>
              <a:defRPr sz="2000" b="1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lvl2pPr>
            <a:lvl3pPr marL="1013404" indent="-213360" defTabSz="346710">
              <a:spcBef>
                <a:spcPts val="1260"/>
              </a:spcBef>
              <a:buSzPct val="100000"/>
              <a:buChar char="-"/>
              <a:defRPr sz="1900" b="1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lvl3pPr>
            <a:lvl4pPr marL="1408090" indent="-208026" defTabSz="346710">
              <a:spcBef>
                <a:spcPts val="1260"/>
              </a:spcBef>
              <a:buSzPct val="100000"/>
              <a:buChar char="•"/>
              <a:defRPr sz="1600" b="1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lvl4pPr>
            <a:lvl5pPr marL="1801259" indent="-201168" defTabSz="346710">
              <a:spcBef>
                <a:spcPts val="1260"/>
              </a:spcBef>
              <a:buSzPct val="100000"/>
              <a:buChar char="‣"/>
              <a:defRPr b="1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70" name="Title Text"/>
          <p:cNvSpPr txBox="1">
            <a:spLocks noGrp="1"/>
          </p:cNvSpPr>
          <p:nvPr>
            <p:ph type="title"/>
          </p:nvPr>
        </p:nvSpPr>
        <p:spPr>
          <a:xfrm>
            <a:off x="476281" y="635001"/>
            <a:ext cx="4257825" cy="73888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defTabSz="346710">
              <a:lnSpc>
                <a:spcPct val="100000"/>
              </a:lnSpc>
              <a:defRPr sz="3800">
                <a:solidFill>
                  <a:srgbClr val="8DC63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Title Text</a:t>
            </a:r>
          </a:p>
        </p:txBody>
      </p:sp>
      <p:sp>
        <p:nvSpPr>
          <p:cNvPr id="271" name="Object"/>
          <p:cNvSpPr txBox="1">
            <a:spLocks noGrp="1"/>
          </p:cNvSpPr>
          <p:nvPr>
            <p:ph sz="quarter" idx="3"/>
          </p:nvPr>
        </p:nvSpPr>
        <p:spPr>
          <a:xfrm>
            <a:off x="-1" y="14"/>
            <a:ext cx="9144001" cy="476251"/>
          </a:xfrm>
          <a:prstGeom prst="rect">
            <a:avLst/>
          </a:prstGeom>
        </p:spPr>
        <p:txBody>
          <a:bodyPr lIns="21336" tIns="21336" rIns="21336" bIns="21336" anchor="ctr">
            <a:normAutofit/>
          </a:bodyPr>
          <a:lstStyle>
            <a:lvl1pPr algn="ctr" defTabSz="346710">
              <a:spcBef>
                <a:spcPts val="0"/>
              </a:spcBef>
              <a:defRPr sz="3600" b="0">
                <a:solidFill>
                  <a:srgbClr val="000000"/>
                </a:solidFill>
                <a:latin typeface="Gill Sans"/>
                <a:sym typeface="Gill Sans"/>
              </a:defRPr>
            </a:lvl1pPr>
          </a:lstStyle>
          <a:p>
            <a:pPr algn="ctr" defTabSz="550333">
              <a:spcBef>
                <a:spcPts val="0"/>
              </a:spcBef>
              <a:defRPr sz="3600" b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endParaRPr dirty="0"/>
          </a:p>
        </p:txBody>
      </p:sp>
      <p:sp>
        <p:nvSpPr>
          <p:cNvPr id="27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888743" y="118352"/>
            <a:ext cx="200183" cy="196977"/>
          </a:xfrm>
          <a:prstGeom prst="rect">
            <a:avLst/>
          </a:prstGeom>
        </p:spPr>
        <p:txBody>
          <a:bodyPr lIns="21336" tIns="21336" rIns="21336" bIns="21336"/>
          <a:lstStyle>
            <a:lvl1pPr algn="ctr" defTabSz="346710">
              <a:defRPr sz="1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>
    <p:circle/>
  </p:transition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16E961-9C99-49A4-A40D-2F8989151695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Ovr>
    <a:masterClrMapping/>
  </p:clrMapOvr>
  <p:transition>
    <p:circle/>
  </p:transition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BDEF43-BCDA-495F-9B47-2C00BB8987AF}" type="slidenum">
              <a:rPr lang="pl-PL" altLang="pl-PL">
                <a:solidFill>
                  <a:srgbClr val="000000"/>
                </a:solidFill>
              </a:rPr>
              <a:pPr/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circle/>
  </p:transition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C98C3-689C-432E-A238-211CB5FB22FE}" type="slidenum">
              <a:rPr lang="pl-PL" altLang="pl-PL">
                <a:solidFill>
                  <a:srgbClr val="000000"/>
                </a:solidFill>
              </a:rPr>
              <a:pPr/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circle/>
  </p:transition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B9857C-4AA6-4DC0-B9DF-8F1039316659}" type="slidenum">
              <a:rPr lang="pl-PL" altLang="pl-PL">
                <a:solidFill>
                  <a:srgbClr val="000000"/>
                </a:solidFill>
              </a:rPr>
              <a:pPr/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circle/>
  </p:transition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745FE6-C515-44CC-8D61-641405355EBB}" type="slidenum">
              <a:rPr lang="pl-PL" altLang="pl-PL">
                <a:solidFill>
                  <a:srgbClr val="000000"/>
                </a:solidFill>
              </a:rPr>
              <a:pPr/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circle/>
  </p:transition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AE7631-A08D-4BF0-8773-8096D0DED77D}" type="slidenum">
              <a:rPr lang="pl-PL" altLang="pl-PL">
                <a:solidFill>
                  <a:srgbClr val="000000"/>
                </a:solidFill>
              </a:rPr>
              <a:pPr/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circl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8098C4-5F10-4048-B96D-D373087E9A9E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Ovr>
    <a:masterClrMapping/>
  </p:clrMapOvr>
  <p:transition>
    <p:circle/>
  </p:transition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F9B42A-709F-4AF1-870D-B11C734A4CCF}" type="slidenum">
              <a:rPr lang="pl-PL" altLang="pl-PL">
                <a:solidFill>
                  <a:srgbClr val="000000"/>
                </a:solidFill>
              </a:rPr>
              <a:pPr/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circle/>
  </p:transition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DAB51-5195-494D-8BA5-21476C225E99}" type="slidenum">
              <a:rPr lang="pl-PL" altLang="pl-PL">
                <a:solidFill>
                  <a:srgbClr val="000000"/>
                </a:solidFill>
              </a:rPr>
              <a:pPr/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circle/>
  </p:transition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EFA6C7-D99B-444F-A39B-5A91B1D6BA5D}" type="slidenum">
              <a:rPr lang="pl-PL" altLang="pl-PL">
                <a:solidFill>
                  <a:srgbClr val="000000"/>
                </a:solidFill>
              </a:rPr>
              <a:pPr/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circle/>
  </p:transition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3AC1F9-276A-4204-AB5F-063FFBD581C5}" type="slidenum">
              <a:rPr lang="pl-PL" altLang="pl-PL">
                <a:solidFill>
                  <a:srgbClr val="000000"/>
                </a:solidFill>
              </a:rPr>
              <a:pPr/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circle/>
  </p:transition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679B00-4271-4D9A-A64E-A9287448BEE7}" type="slidenum">
              <a:rPr lang="pl-PL" altLang="pl-PL">
                <a:solidFill>
                  <a:srgbClr val="000000"/>
                </a:solidFill>
              </a:rPr>
              <a:pPr/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circle/>
  </p:transition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DD472E-E829-44E2-B1B3-0A539114938F}" type="slidenum">
              <a:rPr lang="pl-PL" altLang="pl-PL">
                <a:solidFill>
                  <a:srgbClr val="000000"/>
                </a:solidFill>
              </a:rPr>
              <a:pPr/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circle/>
  </p:transition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BDEF43-BCDA-495F-9B47-2C00BB8987AF}" type="slidenum">
              <a:rPr lang="pl-PL" altLang="pl-PL">
                <a:solidFill>
                  <a:srgbClr val="000000"/>
                </a:solidFill>
              </a:rPr>
              <a:pPr/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circle/>
  </p:transition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C98C3-689C-432E-A238-211CB5FB22FE}" type="slidenum">
              <a:rPr lang="pl-PL" altLang="pl-PL">
                <a:solidFill>
                  <a:srgbClr val="000000"/>
                </a:solidFill>
              </a:rPr>
              <a:pPr/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circle/>
  </p:transition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B9857C-4AA6-4DC0-B9DF-8F1039316659}" type="slidenum">
              <a:rPr lang="pl-PL" altLang="pl-PL">
                <a:solidFill>
                  <a:srgbClr val="000000"/>
                </a:solidFill>
              </a:rPr>
              <a:pPr/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circle/>
  </p:transition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745FE6-C515-44CC-8D61-641405355EBB}" type="slidenum">
              <a:rPr lang="pl-PL" altLang="pl-PL">
                <a:solidFill>
                  <a:srgbClr val="000000"/>
                </a:solidFill>
              </a:rPr>
              <a:pPr/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C98C3-689C-432E-A238-211CB5FB22FE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Ovr>
    <a:masterClrMapping/>
  </p:clrMapOvr>
  <p:transition>
    <p:circl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4C5DE4-D533-4549-8976-7A61B0E0C4A8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Ovr>
    <a:masterClrMapping/>
  </p:clrMapOvr>
  <p:transition>
    <p:circle/>
  </p:transition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AE7631-A08D-4BF0-8773-8096D0DED77D}" type="slidenum">
              <a:rPr lang="pl-PL" altLang="pl-PL">
                <a:solidFill>
                  <a:srgbClr val="000000"/>
                </a:solidFill>
              </a:rPr>
              <a:pPr/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circle/>
  </p:transition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F9B42A-709F-4AF1-870D-B11C734A4CCF}" type="slidenum">
              <a:rPr lang="pl-PL" altLang="pl-PL">
                <a:solidFill>
                  <a:srgbClr val="000000"/>
                </a:solidFill>
              </a:rPr>
              <a:pPr/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circle/>
  </p:transition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DAB51-5195-494D-8BA5-21476C225E99}" type="slidenum">
              <a:rPr lang="pl-PL" altLang="pl-PL">
                <a:solidFill>
                  <a:srgbClr val="000000"/>
                </a:solidFill>
              </a:rPr>
              <a:pPr/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circle/>
  </p:transition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EFA6C7-D99B-444F-A39B-5A91B1D6BA5D}" type="slidenum">
              <a:rPr lang="pl-PL" altLang="pl-PL">
                <a:solidFill>
                  <a:srgbClr val="000000"/>
                </a:solidFill>
              </a:rPr>
              <a:pPr/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circle/>
  </p:transition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3AC1F9-276A-4204-AB5F-063FFBD581C5}" type="slidenum">
              <a:rPr lang="pl-PL" altLang="pl-PL">
                <a:solidFill>
                  <a:srgbClr val="000000"/>
                </a:solidFill>
              </a:rPr>
              <a:pPr/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circle/>
  </p:transition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679B00-4271-4D9A-A64E-A9287448BEE7}" type="slidenum">
              <a:rPr lang="pl-PL" altLang="pl-PL">
                <a:solidFill>
                  <a:srgbClr val="000000"/>
                </a:solidFill>
              </a:rPr>
              <a:pPr/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circle/>
  </p:transition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DD472E-E829-44E2-B1B3-0A539114938F}" type="slidenum">
              <a:rPr lang="pl-PL" altLang="pl-PL">
                <a:solidFill>
                  <a:srgbClr val="000000"/>
                </a:solidFill>
              </a:rPr>
              <a:pPr/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circle/>
  </p:transition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852422B2-6475-4994-AE15-6AD08681F618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Ovr>
    <a:masterClrMapping/>
  </p:clrMapOvr>
  <p:transition>
    <p:circle/>
  </p:transition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A9D9CC5E-8234-4480-AEC1-ECAEF642B1E6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Ovr>
    <a:masterClrMapping/>
  </p:clrMapOvr>
  <p:transition>
    <p:circle/>
  </p:transition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BEE2CBDE-4912-4BAE-AE55-0B38801E1B37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Ovr>
    <a:masterClrMapping/>
  </p:clrMapOvr>
  <p:transition>
    <p:circl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768D46-36D2-4731-B610-EDB21048D668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Ovr>
    <a:masterClrMapping/>
  </p:clrMapOvr>
  <p:transition>
    <p:circle/>
  </p:transition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5B24228D-B526-496B-B93B-E944BE63F15E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Ovr>
    <a:masterClrMapping/>
  </p:clrMapOvr>
  <p:transition>
    <p:circle/>
  </p:transition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200B07AF-5689-4F2F-9BAB-8A29EDBA65E8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Ovr>
    <a:masterClrMapping/>
  </p:clrMapOvr>
  <p:transition>
    <p:circle/>
  </p:transition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F996F8F3-325D-4522-8CFE-EC53389DBD36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Ovr>
    <a:masterClrMapping/>
  </p:clrMapOvr>
  <p:transition>
    <p:circle/>
  </p:transition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B5B176D3-73BE-4E2F-8764-7CDE57B1DA4A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Ovr>
    <a:masterClrMapping/>
  </p:clrMapOvr>
  <p:transition>
    <p:circle/>
  </p:transition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5C3C1DA4-254B-4807-BC14-F04F1F6CC1E6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Ovr>
    <a:masterClrMapping/>
  </p:clrMapOvr>
  <p:transition>
    <p:circle/>
  </p:transition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A7649A29-92DF-407C-BF54-8C479D55790A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Ovr>
    <a:masterClrMapping/>
  </p:clrMapOvr>
  <p:transition>
    <p:circle/>
  </p:transition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7251B0D6-9464-496B-A878-85B7D749AD6A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Ovr>
    <a:masterClrMapping/>
  </p:clrMapOvr>
  <p:transition>
    <p:circle/>
  </p:transition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0273A266-EAD9-444B-B159-E22C43134DC9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Ovr>
    <a:masterClrMapping/>
  </p:clrMapOvr>
  <p:transition>
    <p:circle/>
  </p:transition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F6284E-FFAA-4A9F-8A67-A289E6BD3D21}" type="slidenum">
              <a:rPr lang="pl-PL" altLang="pl-PL">
                <a:solidFill>
                  <a:srgbClr val="000000"/>
                </a:solidFill>
              </a:rPr>
              <a:pPr/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circle/>
  </p:transition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061BB0-2F98-4867-BFD1-453359D448CD}" type="slidenum">
              <a:rPr lang="pl-PL" altLang="pl-PL">
                <a:solidFill>
                  <a:srgbClr val="000000"/>
                </a:solidFill>
              </a:rPr>
              <a:pPr/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circl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0D0544-4AB4-4FE1-BE36-35CB7241C9BE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Ovr>
    <a:masterClrMapping/>
  </p:clrMapOvr>
  <p:transition>
    <p:circle/>
  </p:transition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546BB8-83E6-489E-A4D0-7C82FC680EFD}" type="slidenum">
              <a:rPr lang="pl-PL" altLang="pl-PL">
                <a:solidFill>
                  <a:srgbClr val="000000"/>
                </a:solidFill>
              </a:rPr>
              <a:pPr/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circle/>
  </p:transition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FFA2AA-44BA-4811-A8EA-AFF551B1C2EE}" type="slidenum">
              <a:rPr lang="pl-PL" altLang="pl-PL">
                <a:solidFill>
                  <a:srgbClr val="000000"/>
                </a:solidFill>
              </a:rPr>
              <a:pPr/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circle/>
  </p:transition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749158-658D-4898-85C0-70DEA87FCBC3}" type="slidenum">
              <a:rPr lang="pl-PL" altLang="pl-PL">
                <a:solidFill>
                  <a:srgbClr val="000000"/>
                </a:solidFill>
              </a:rPr>
              <a:pPr/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circle/>
  </p:transition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E2BB86-CE12-4391-B89C-ADF4A7525EAB}" type="slidenum">
              <a:rPr lang="pl-PL" altLang="pl-PL">
                <a:solidFill>
                  <a:srgbClr val="000000"/>
                </a:solidFill>
              </a:rPr>
              <a:pPr/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circle/>
  </p:transition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8A5FD6-A58B-4563-9C0C-BCA2BA8D8A1C}" type="slidenum">
              <a:rPr lang="pl-PL" altLang="pl-PL">
                <a:solidFill>
                  <a:srgbClr val="000000"/>
                </a:solidFill>
              </a:rPr>
              <a:pPr/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circle/>
  </p:transition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A1545F-C73A-46BB-8B79-77B6B2B04E24}" type="slidenum">
              <a:rPr lang="pl-PL" altLang="pl-PL">
                <a:solidFill>
                  <a:srgbClr val="000000"/>
                </a:solidFill>
              </a:rPr>
              <a:pPr/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circle/>
  </p:transition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DD24D7-E160-4F6D-A1A9-6A493EBB2106}" type="slidenum">
              <a:rPr lang="pl-PL" altLang="pl-PL">
                <a:solidFill>
                  <a:srgbClr val="000000"/>
                </a:solidFill>
              </a:rPr>
              <a:pPr/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circle/>
  </p:transition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04C157-0871-4088-B869-84479A12C718}" type="slidenum">
              <a:rPr lang="pl-PL" altLang="pl-PL">
                <a:solidFill>
                  <a:srgbClr val="000000"/>
                </a:solidFill>
              </a:rPr>
              <a:pPr/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circle/>
  </p:transition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3F9AFE-592B-471E-AEB0-4055111D5834}" type="slidenum">
              <a:rPr lang="pl-PL" altLang="pl-PL">
                <a:solidFill>
                  <a:srgbClr val="000000"/>
                </a:solidFill>
              </a:rPr>
              <a:pPr/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circl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119FE271-B5D6-498F-B0F0-D859F8DE8111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Ovr>
    <a:masterClrMapping/>
  </p:clrMapOvr>
  <p:transition>
    <p:circl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ED2B3022-6567-4816-BAD4-EBD1B12504A3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Ovr>
    <a:masterClrMapping/>
  </p:clrMapOvr>
  <p:transition>
    <p:circl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34001FE5-02E1-4316-ACC7-2873C39BE118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Ovr>
    <a:masterClrMapping/>
  </p:clrMapOvr>
  <p:transition>
    <p:circl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545554BE-E955-4190-A309-FC97991C7A19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Ovr>
    <a:masterClrMapping/>
  </p:clrMapOvr>
  <p:transition>
    <p:circl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7FAC4E15-55B9-4C94-AACA-9D1669E95941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Ovr>
    <a:masterClrMapping/>
  </p:clrMapOvr>
  <p:transition>
    <p:circl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3BCD69FE-B735-4F7F-A667-658F7B2FB681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Ovr>
    <a:masterClrMapping/>
  </p:clrMapOvr>
  <p:transition>
    <p:circl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9A1816B6-F664-4BF2-9571-C438D528F2E6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Ovr>
    <a:masterClrMapping/>
  </p:clrMapOvr>
  <p:transition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B9857C-4AA6-4DC0-B9DF-8F1039316659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Ovr>
    <a:masterClrMapping/>
  </p:clrMapOvr>
  <p:transition>
    <p:circl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EF2D3C08-789F-4C45-9E01-68827496A3F7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Ovr>
    <a:masterClrMapping/>
  </p:clrMapOvr>
  <p:transition>
    <p:circl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06A9F5EC-9E76-4B06-A81C-4092680A00E4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Ovr>
    <a:masterClrMapping/>
  </p:clrMapOvr>
  <p:transition>
    <p:circl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2546C8EE-D39A-40F1-B4CD-D249620420F8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Ovr>
    <a:masterClrMapping/>
  </p:clrMapOvr>
  <p:transition>
    <p:circl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64B40890-76DC-4E6E-A6D7-F919032DFC12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Ovr>
    <a:masterClrMapping/>
  </p:clrMapOvr>
  <p:transition>
    <p:circl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>
    <p:circl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xfrm>
            <a:off x="414339" y="295277"/>
            <a:ext cx="7736681" cy="581025"/>
          </a:xfrm>
          <a:prstGeom prst="rect">
            <a:avLst/>
          </a:prstGeom>
          <a:effectLst>
            <a:outerShdw blurRad="38100" dist="38100" dir="5400000" rotWithShape="0">
              <a:srgbClr val="000000">
                <a:alpha val="90000"/>
              </a:srgbClr>
            </a:outerShdw>
          </a:effectLst>
        </p:spPr>
        <p:txBody>
          <a:bodyPr/>
          <a:lstStyle>
            <a:lvl1pPr>
              <a:lnSpc>
                <a:spcPts val="3402"/>
              </a:lnSpc>
            </a:lvl1pPr>
          </a:lstStyle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14339" y="809625"/>
            <a:ext cx="7736681" cy="571500"/>
          </a:xfrm>
          <a:prstGeom prst="rect">
            <a:avLst/>
          </a:prstGeom>
          <a:effectLst>
            <a:outerShdw blurRad="38100" dist="38100" dir="5400000" rotWithShape="0">
              <a:srgbClr val="000000">
                <a:alpha val="90000"/>
              </a:srgbClr>
            </a:outerShdw>
          </a:effectLst>
        </p:spPr>
        <p:txBody>
          <a:bodyPr/>
          <a:lstStyle>
            <a:lvl1pPr>
              <a:spcBef>
                <a:spcPts val="819"/>
              </a:spcBef>
              <a:defRPr sz="1600">
                <a:solidFill>
                  <a:srgbClr val="FFFFFF"/>
                </a:solidFill>
              </a:defRPr>
            </a:lvl1pPr>
            <a:lvl2pPr marL="24003" indent="0">
              <a:buSzTx/>
              <a:buNone/>
              <a:defRPr sz="1600" b="1"/>
            </a:lvl2pPr>
            <a:lvl3pPr marL="0" indent="184023">
              <a:buSzTx/>
              <a:buNone/>
              <a:defRPr b="1"/>
            </a:lvl3pPr>
            <a:lvl4pPr marL="0" indent="388049">
              <a:buSzTx/>
              <a:buNone/>
              <a:defRPr sz="1600" b="1"/>
            </a:lvl4pPr>
            <a:lvl5pPr marL="0" indent="564071">
              <a:buSzTx/>
              <a:buNone/>
              <a:defRPr sz="16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>
    <p:circl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entered 2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xfrm>
            <a:off x="482203" y="447675"/>
            <a:ext cx="8179594" cy="1085850"/>
          </a:xfrm>
          <a:prstGeom prst="rect">
            <a:avLst/>
          </a:prstGeom>
        </p:spPr>
        <p:txBody>
          <a:bodyPr/>
          <a:lstStyle>
            <a:lvl1pPr algn="ctr">
              <a:lnSpc>
                <a:spcPts val="3402"/>
              </a:lnSpc>
            </a:lvl1pPr>
          </a:lstStyle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78632" y="1466850"/>
            <a:ext cx="8186738" cy="819150"/>
          </a:xfrm>
          <a:prstGeom prst="rect">
            <a:avLst/>
          </a:prstGeom>
        </p:spPr>
        <p:txBody>
          <a:bodyPr/>
          <a:lstStyle>
            <a:lvl1pPr algn="ctr"/>
            <a:lvl2pPr marL="24003" indent="144018">
              <a:buSzTx/>
              <a:buNone/>
              <a:defRPr sz="2000"/>
            </a:lvl2pPr>
            <a:lvl3pPr marL="0" indent="288036">
              <a:buSzTx/>
              <a:buNone/>
              <a:defRPr sz="1900"/>
            </a:lvl3pPr>
            <a:lvl4pPr marL="0" indent="432053">
              <a:buSzTx/>
              <a:buNone/>
              <a:defRPr sz="1600"/>
            </a:lvl4pPr>
            <a:lvl5pPr marL="0" indent="576068">
              <a:buSz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>
    <p:circl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entered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xfrm>
            <a:off x="485775" y="447675"/>
            <a:ext cx="8172450" cy="5715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3402"/>
              </a:lnSpc>
              <a:spcBef>
                <a:spcPts val="189"/>
              </a:spcBef>
            </a:lvl1pPr>
          </a:lstStyle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85775" y="952500"/>
            <a:ext cx="8172450" cy="762000"/>
          </a:xfrm>
          <a:prstGeom prst="rect">
            <a:avLst/>
          </a:prstGeom>
        </p:spPr>
        <p:txBody>
          <a:bodyPr/>
          <a:lstStyle>
            <a:lvl1pPr algn="ctr"/>
            <a:lvl2pPr marL="24003" indent="144018">
              <a:buSzTx/>
              <a:buNone/>
              <a:defRPr sz="2000" b="1"/>
            </a:lvl2pPr>
            <a:lvl3pPr marL="0" indent="288036">
              <a:buSzTx/>
              <a:buNone/>
              <a:defRPr sz="1900" b="1"/>
            </a:lvl3pPr>
            <a:lvl4pPr marL="0" indent="432053">
              <a:buSzTx/>
              <a:buNone/>
              <a:defRPr sz="1600" b="1"/>
            </a:lvl4pPr>
            <a:lvl5pPr marL="0" indent="576068">
              <a:buSzTx/>
              <a:buNone/>
              <a:defRPr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>
    <p:circl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xfrm>
            <a:off x="485775" y="447677"/>
            <a:ext cx="8172450" cy="3686175"/>
          </a:xfrm>
          <a:prstGeom prst="rect">
            <a:avLst/>
          </a:prstGeom>
        </p:spPr>
        <p:txBody>
          <a:bodyPr anchor="ctr"/>
          <a:lstStyle>
            <a:lvl1pPr marL="180322" indent="-180322">
              <a:lnSpc>
                <a:spcPts val="3465"/>
              </a:lnSpc>
            </a:lvl1pPr>
          </a:lstStyle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85802" y="4248150"/>
            <a:ext cx="7972425" cy="2152650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spcBef>
                <a:spcPts val="819"/>
              </a:spcBef>
              <a:defRPr sz="1900">
                <a:solidFill>
                  <a:srgbClr val="FFFFFF"/>
                </a:solidFill>
              </a:defRPr>
            </a:lvl1pPr>
            <a:lvl2pPr marL="24003" indent="0">
              <a:spcBef>
                <a:spcPts val="189"/>
              </a:spcBef>
              <a:buSzTx/>
              <a:buNone/>
              <a:defRPr sz="1300" b="1">
                <a:solidFill>
                  <a:srgbClr val="9DA9A9"/>
                </a:solidFill>
              </a:defRPr>
            </a:lvl2pPr>
            <a:lvl3pPr marL="0" indent="184023">
              <a:buSzTx/>
              <a:buNone/>
              <a:defRPr sz="1300" b="1">
                <a:solidFill>
                  <a:srgbClr val="9DA9A9"/>
                </a:solidFill>
              </a:defRPr>
            </a:lvl3pPr>
            <a:lvl4pPr marL="0" indent="388049">
              <a:buSzTx/>
              <a:buNone/>
              <a:defRPr sz="1300" b="1">
                <a:solidFill>
                  <a:srgbClr val="9DA9A9"/>
                </a:solidFill>
              </a:defRPr>
            </a:lvl4pPr>
            <a:lvl5pPr marL="0" indent="564071">
              <a:buSzTx/>
              <a:buNone/>
              <a:defRPr sz="1300" b="1">
                <a:solidFill>
                  <a:srgbClr val="9DA9A9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>
    <p:circl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745FE6-C515-44CC-8D61-641405355EBB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Ovr>
    <a:masterClrMapping/>
  </p:clrMapOvr>
  <p:transition>
    <p:circl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enter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 Text"/>
          <p:cNvSpPr txBox="1">
            <a:spLocks noGrp="1"/>
          </p:cNvSpPr>
          <p:nvPr>
            <p:ph type="title"/>
          </p:nvPr>
        </p:nvSpPr>
        <p:spPr>
          <a:xfrm>
            <a:off x="414340" y="295275"/>
            <a:ext cx="8315325" cy="590550"/>
          </a:xfrm>
          <a:prstGeom prst="rect">
            <a:avLst/>
          </a:prstGeom>
          <a:effectLst>
            <a:outerShdw blurRad="38100" dist="38100" dir="5400000" rotWithShape="0">
              <a:srgbClr val="000000">
                <a:alpha val="90000"/>
              </a:srgbClr>
            </a:outerShdw>
          </a:effectLst>
        </p:spPr>
        <p:txBody>
          <a:bodyPr/>
          <a:lstStyle>
            <a:lvl1pPr algn="ctr">
              <a:lnSpc>
                <a:spcPts val="3402"/>
              </a:lnSpc>
            </a:lvl1pPr>
          </a:lstStyle>
          <a:p>
            <a:r>
              <a:t>Title Text</a:t>
            </a:r>
          </a:p>
        </p:txBody>
      </p:sp>
      <p:sp>
        <p:nvSpPr>
          <p:cNvPr id="6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14340" y="809625"/>
            <a:ext cx="8315325" cy="666750"/>
          </a:xfrm>
          <a:prstGeom prst="rect">
            <a:avLst/>
          </a:prstGeom>
          <a:effectLst>
            <a:outerShdw blurRad="38100" dist="38100" dir="5400000" rotWithShape="0">
              <a:srgbClr val="000000">
                <a:alpha val="90000"/>
              </a:srgbClr>
            </a:outerShdw>
          </a:effectLst>
        </p:spPr>
        <p:txBody>
          <a:bodyPr/>
          <a:lstStyle>
            <a:lvl1pPr algn="ctr">
              <a:spcBef>
                <a:spcPts val="819"/>
              </a:spcBef>
              <a:defRPr sz="1600">
                <a:solidFill>
                  <a:srgbClr val="FFFFFF"/>
                </a:solidFill>
              </a:defRPr>
            </a:lvl1pPr>
            <a:lvl2pPr marL="24003" indent="0" algn="ctr">
              <a:buSzTx/>
              <a:buNone/>
              <a:defRPr sz="1600" b="1"/>
            </a:lvl2pPr>
            <a:lvl3pPr marL="0" indent="184023" algn="ctr">
              <a:buSzTx/>
              <a:buNone/>
              <a:defRPr b="1"/>
            </a:lvl3pPr>
            <a:lvl4pPr marL="0" indent="388049" algn="ctr">
              <a:buSzTx/>
              <a:buNone/>
              <a:defRPr sz="1600" b="1"/>
            </a:lvl4pPr>
            <a:lvl5pPr marL="0" indent="564071" algn="ctr">
              <a:buSzTx/>
              <a:buNone/>
              <a:defRPr sz="16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>
    <p:circl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entered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>
            <a:spLocks noGrp="1"/>
          </p:cNvSpPr>
          <p:nvPr>
            <p:ph type="title"/>
          </p:nvPr>
        </p:nvSpPr>
        <p:spPr>
          <a:xfrm>
            <a:off x="485775" y="447677"/>
            <a:ext cx="8172450" cy="3686175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ts val="4221"/>
              </a:lnSpc>
              <a:defRPr sz="3500"/>
            </a:lvl1pPr>
          </a:lstStyle>
          <a:p>
            <a:r>
              <a:t>Title Text</a:t>
            </a:r>
          </a:p>
        </p:txBody>
      </p:sp>
      <p:sp>
        <p:nvSpPr>
          <p:cNvPr id="7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85790" y="4248150"/>
            <a:ext cx="7972425" cy="2152650"/>
          </a:xfrm>
          <a:prstGeom prst="rect">
            <a:avLst/>
          </a:prstGeom>
        </p:spPr>
        <p:txBody>
          <a:bodyPr/>
          <a:lstStyle>
            <a:lvl1pPr algn="ctr">
              <a:lnSpc>
                <a:spcPct val="110000"/>
              </a:lnSpc>
              <a:spcBef>
                <a:spcPts val="819"/>
              </a:spcBef>
              <a:defRPr sz="2500">
                <a:solidFill>
                  <a:srgbClr val="FFFFFF"/>
                </a:solidFill>
              </a:defRPr>
            </a:lvl1pPr>
            <a:lvl2pPr marL="24003" indent="0" algn="ctr">
              <a:spcBef>
                <a:spcPts val="189"/>
              </a:spcBef>
              <a:buSzTx/>
              <a:buNone/>
              <a:defRPr b="1">
                <a:solidFill>
                  <a:srgbClr val="9DA9A9"/>
                </a:solidFill>
              </a:defRPr>
            </a:lvl2pPr>
            <a:lvl3pPr marL="0" indent="184023" algn="ctr">
              <a:buSzTx/>
              <a:buNone/>
              <a:defRPr sz="1500" b="1">
                <a:solidFill>
                  <a:srgbClr val="9DA9A9"/>
                </a:solidFill>
              </a:defRPr>
            </a:lvl3pPr>
            <a:lvl4pPr marL="0" indent="388049" algn="ctr">
              <a:buSzTx/>
              <a:buNone/>
              <a:defRPr sz="1500" b="1">
                <a:solidFill>
                  <a:srgbClr val="9DA9A9"/>
                </a:solidFill>
              </a:defRPr>
            </a:lvl4pPr>
            <a:lvl5pPr marL="0" indent="564071" algn="ctr">
              <a:buSzTx/>
              <a:buNone/>
              <a:defRPr sz="1500" b="1">
                <a:solidFill>
                  <a:srgbClr val="9DA9A9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>
    <p:circl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Centered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itle Text"/>
          <p:cNvSpPr txBox="1">
            <a:spLocks noGrp="1"/>
          </p:cNvSpPr>
          <p:nvPr>
            <p:ph type="title"/>
          </p:nvPr>
        </p:nvSpPr>
        <p:spPr>
          <a:xfrm>
            <a:off x="485775" y="447677"/>
            <a:ext cx="8172450" cy="3686175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ts val="3465"/>
              </a:lnSpc>
            </a:lvl1pPr>
          </a:lstStyle>
          <a:p>
            <a:r>
              <a:t>Title Text</a:t>
            </a:r>
          </a:p>
        </p:txBody>
      </p:sp>
      <p:sp>
        <p:nvSpPr>
          <p:cNvPr id="82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85790" y="4248150"/>
            <a:ext cx="7972425" cy="2152650"/>
          </a:xfrm>
          <a:prstGeom prst="rect">
            <a:avLst/>
          </a:prstGeom>
        </p:spPr>
        <p:txBody>
          <a:bodyPr/>
          <a:lstStyle>
            <a:lvl1pPr algn="ctr">
              <a:lnSpc>
                <a:spcPct val="110000"/>
              </a:lnSpc>
              <a:spcBef>
                <a:spcPts val="819"/>
              </a:spcBef>
              <a:defRPr sz="1900">
                <a:solidFill>
                  <a:srgbClr val="FFFFFF"/>
                </a:solidFill>
              </a:defRPr>
            </a:lvl1pPr>
            <a:lvl2pPr marL="24003" indent="0" algn="ctr">
              <a:spcBef>
                <a:spcPts val="189"/>
              </a:spcBef>
              <a:buSzTx/>
              <a:buNone/>
              <a:defRPr sz="1500" b="1">
                <a:solidFill>
                  <a:srgbClr val="9DA9A9"/>
                </a:solidFill>
              </a:defRPr>
            </a:lvl2pPr>
            <a:lvl3pPr marL="0" indent="184023" algn="ctr">
              <a:buSzTx/>
              <a:buNone/>
              <a:defRPr sz="1500" b="1">
                <a:solidFill>
                  <a:srgbClr val="9DA9A9"/>
                </a:solidFill>
              </a:defRPr>
            </a:lvl3pPr>
            <a:lvl4pPr marL="0" indent="388049" algn="ctr">
              <a:buSzTx/>
              <a:buNone/>
              <a:defRPr sz="1500" b="1">
                <a:solidFill>
                  <a:srgbClr val="9DA9A9"/>
                </a:solidFill>
              </a:defRPr>
            </a:lvl4pPr>
            <a:lvl5pPr marL="0" indent="564071" algn="ctr">
              <a:buSzTx/>
              <a:buNone/>
              <a:defRPr sz="1500" b="1">
                <a:solidFill>
                  <a:srgbClr val="9DA9A9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>
    <p:circl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itle Text"/>
          <p:cNvSpPr txBox="1">
            <a:spLocks noGrp="1"/>
          </p:cNvSpPr>
          <p:nvPr>
            <p:ph type="title"/>
          </p:nvPr>
        </p:nvSpPr>
        <p:spPr>
          <a:xfrm>
            <a:off x="414339" y="295277"/>
            <a:ext cx="7736681" cy="523875"/>
          </a:xfrm>
          <a:prstGeom prst="rect">
            <a:avLst/>
          </a:prstGeom>
          <a:effectLst>
            <a:outerShdw blurRad="38100" dist="38100" dir="5400000" rotWithShape="0">
              <a:srgbClr val="000000">
                <a:alpha val="90000"/>
              </a:srgbClr>
            </a:outerShdw>
          </a:effectLst>
        </p:spPr>
        <p:txBody>
          <a:bodyPr/>
          <a:lstStyle>
            <a:lvl1pPr>
              <a:lnSpc>
                <a:spcPts val="3150"/>
              </a:lnSpc>
              <a:defRPr sz="2600"/>
            </a:lvl1pPr>
          </a:lstStyle>
          <a:p>
            <a:r>
              <a:t>Title Text</a:t>
            </a:r>
          </a:p>
        </p:txBody>
      </p:sp>
      <p:sp>
        <p:nvSpPr>
          <p:cNvPr id="9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14339" y="762000"/>
            <a:ext cx="7736681" cy="666750"/>
          </a:xfrm>
          <a:prstGeom prst="rect">
            <a:avLst/>
          </a:prstGeom>
          <a:effectLst>
            <a:outerShdw blurRad="38100" dist="38100" dir="5400000" rotWithShape="0">
              <a:srgbClr val="000000">
                <a:alpha val="90000"/>
              </a:srgbClr>
            </a:outerShdw>
          </a:effectLst>
        </p:spPr>
        <p:txBody>
          <a:bodyPr/>
          <a:lstStyle>
            <a:lvl1pPr>
              <a:spcBef>
                <a:spcPts val="819"/>
              </a:spcBef>
              <a:defRPr sz="1500">
                <a:solidFill>
                  <a:srgbClr val="FFFFFF"/>
                </a:solidFill>
              </a:defRPr>
            </a:lvl1pPr>
            <a:lvl2pPr marL="24003" indent="0">
              <a:buSzTx/>
              <a:buNone/>
              <a:defRPr sz="1500" b="1"/>
            </a:lvl2pPr>
            <a:lvl3pPr marL="0" indent="184023">
              <a:buSzTx/>
              <a:buNone/>
              <a:defRPr sz="1500" b="1"/>
            </a:lvl3pPr>
            <a:lvl4pPr marL="0" indent="388049">
              <a:buSzTx/>
              <a:buNone/>
              <a:defRPr sz="1500" b="1"/>
            </a:lvl4pPr>
            <a:lvl5pPr marL="0" indent="564071">
              <a:buSzTx/>
              <a:buNone/>
              <a:defRPr sz="15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246190" y="6515871"/>
            <a:ext cx="125034" cy="123111"/>
          </a:xfrm>
          <a:prstGeom prst="rect">
            <a:avLst/>
          </a:prstGeom>
        </p:spPr>
        <p:txBody>
          <a:bodyPr anchor="b"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>
    <p:circl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itle Text"/>
          <p:cNvSpPr txBox="1">
            <a:spLocks noGrp="1"/>
          </p:cNvSpPr>
          <p:nvPr>
            <p:ph type="title"/>
          </p:nvPr>
        </p:nvSpPr>
        <p:spPr>
          <a:xfrm>
            <a:off x="414339" y="295277"/>
            <a:ext cx="7736681" cy="523875"/>
          </a:xfrm>
          <a:prstGeom prst="rect">
            <a:avLst/>
          </a:prstGeom>
          <a:effectLst>
            <a:outerShdw blurRad="38100" dist="38100" dir="5400000" rotWithShape="0">
              <a:srgbClr val="000000">
                <a:alpha val="90000"/>
              </a:srgbClr>
            </a:outerShdw>
          </a:effectLst>
        </p:spPr>
        <p:txBody>
          <a:bodyPr/>
          <a:lstStyle>
            <a:lvl1pPr>
              <a:lnSpc>
                <a:spcPts val="3402"/>
              </a:lnSpc>
            </a:lvl1pPr>
          </a:lstStyle>
          <a:p>
            <a:r>
              <a:t>Title Text</a:t>
            </a:r>
          </a:p>
        </p:txBody>
      </p:sp>
      <p:sp>
        <p:nvSpPr>
          <p:cNvPr id="10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14339" y="809625"/>
            <a:ext cx="7736681" cy="571500"/>
          </a:xfrm>
          <a:prstGeom prst="rect">
            <a:avLst/>
          </a:prstGeom>
          <a:effectLst>
            <a:outerShdw blurRad="38100" dist="38100" dir="5400000" rotWithShape="0">
              <a:srgbClr val="000000">
                <a:alpha val="90000"/>
              </a:srgbClr>
            </a:outerShdw>
          </a:effectLst>
        </p:spPr>
        <p:txBody>
          <a:bodyPr/>
          <a:lstStyle>
            <a:lvl1pPr>
              <a:spcBef>
                <a:spcPts val="819"/>
              </a:spcBef>
              <a:defRPr sz="1600">
                <a:solidFill>
                  <a:srgbClr val="FFFFFF"/>
                </a:solidFill>
              </a:defRPr>
            </a:lvl1pPr>
            <a:lvl2pPr marL="24003" indent="0">
              <a:buSzTx/>
              <a:buNone/>
              <a:defRPr sz="1600" b="1"/>
            </a:lvl2pPr>
            <a:lvl3pPr marL="0" indent="184023">
              <a:buSzTx/>
              <a:buNone/>
              <a:defRPr b="1"/>
            </a:lvl3pPr>
            <a:lvl4pPr marL="0" indent="388049">
              <a:buSzTx/>
              <a:buNone/>
              <a:defRPr sz="1600" b="1"/>
            </a:lvl4pPr>
            <a:lvl5pPr marL="0" indent="564071">
              <a:buSzTx/>
              <a:buNone/>
              <a:defRPr sz="16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>
    <p:circl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Center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itle Text"/>
          <p:cNvSpPr txBox="1">
            <a:spLocks noGrp="1"/>
          </p:cNvSpPr>
          <p:nvPr>
            <p:ph type="title"/>
          </p:nvPr>
        </p:nvSpPr>
        <p:spPr>
          <a:xfrm>
            <a:off x="414340" y="295277"/>
            <a:ext cx="8315325" cy="523875"/>
          </a:xfrm>
          <a:prstGeom prst="rect">
            <a:avLst/>
          </a:prstGeom>
          <a:effectLst>
            <a:outerShdw blurRad="38100" dist="38100" dir="5400000" rotWithShape="0">
              <a:srgbClr val="000000">
                <a:alpha val="90000"/>
              </a:srgbClr>
            </a:outerShdw>
          </a:effectLst>
        </p:spPr>
        <p:txBody>
          <a:bodyPr/>
          <a:lstStyle>
            <a:lvl1pPr algn="ctr">
              <a:lnSpc>
                <a:spcPts val="3402"/>
              </a:lnSpc>
            </a:lvl1pPr>
          </a:lstStyle>
          <a:p>
            <a:r>
              <a:t>Title Text</a:t>
            </a:r>
          </a:p>
        </p:txBody>
      </p:sp>
      <p:sp>
        <p:nvSpPr>
          <p:cNvPr id="10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14340" y="809625"/>
            <a:ext cx="8315325" cy="666750"/>
          </a:xfrm>
          <a:prstGeom prst="rect">
            <a:avLst/>
          </a:prstGeom>
          <a:effectLst>
            <a:outerShdw blurRad="38100" dist="38100" dir="5400000" rotWithShape="0">
              <a:srgbClr val="000000">
                <a:alpha val="90000"/>
              </a:srgbClr>
            </a:outerShdw>
          </a:effectLst>
        </p:spPr>
        <p:txBody>
          <a:bodyPr/>
          <a:lstStyle>
            <a:lvl1pPr algn="ctr">
              <a:spcBef>
                <a:spcPts val="819"/>
              </a:spcBef>
              <a:defRPr sz="1600">
                <a:solidFill>
                  <a:srgbClr val="FFFFFF"/>
                </a:solidFill>
              </a:defRPr>
            </a:lvl1pPr>
            <a:lvl2pPr marL="24003" indent="0" algn="ctr">
              <a:buSzTx/>
              <a:buNone/>
              <a:defRPr sz="1600" b="1"/>
            </a:lvl2pPr>
            <a:lvl3pPr marL="0" indent="184023" algn="ctr">
              <a:buSzTx/>
              <a:buNone/>
              <a:defRPr b="1"/>
            </a:lvl3pPr>
            <a:lvl4pPr marL="0" indent="388049" algn="ctr">
              <a:buSzTx/>
              <a:buNone/>
              <a:defRPr sz="1600" b="1"/>
            </a:lvl4pPr>
            <a:lvl5pPr marL="0" indent="564071" algn="ctr">
              <a:buSzTx/>
              <a:buNone/>
              <a:defRPr sz="16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>
    <p:circl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itle Text"/>
          <p:cNvSpPr txBox="1">
            <a:spLocks noGrp="1"/>
          </p:cNvSpPr>
          <p:nvPr>
            <p:ph type="title"/>
          </p:nvPr>
        </p:nvSpPr>
        <p:spPr>
          <a:xfrm>
            <a:off x="414337" y="295275"/>
            <a:ext cx="7736682" cy="581026"/>
          </a:xfrm>
          <a:prstGeom prst="rect">
            <a:avLst/>
          </a:prstGeom>
          <a:effectLst>
            <a:outerShdw blurRad="25400" dist="25400" dir="5400000" rotWithShape="0">
              <a:srgbClr val="000000">
                <a:alpha val="90000"/>
              </a:srgbClr>
            </a:outerShdw>
          </a:effectLst>
        </p:spPr>
        <p:txBody>
          <a:bodyPr/>
          <a:lstStyle>
            <a:lvl1pPr>
              <a:lnSpc>
                <a:spcPts val="3276"/>
              </a:lnSpc>
              <a:defRPr sz="2800"/>
            </a:lvl1pPr>
          </a:lstStyle>
          <a:p>
            <a:r>
              <a:t>Title Text</a:t>
            </a:r>
          </a:p>
        </p:txBody>
      </p:sp>
      <p:sp>
        <p:nvSpPr>
          <p:cNvPr id="11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14337" y="809680"/>
            <a:ext cx="7736682" cy="571501"/>
          </a:xfrm>
          <a:prstGeom prst="rect">
            <a:avLst/>
          </a:prstGeom>
          <a:effectLst>
            <a:outerShdw blurRad="25400" dist="25400" dir="5400000" rotWithShape="0">
              <a:srgbClr val="000000">
                <a:alpha val="90000"/>
              </a:srgbClr>
            </a:outerShdw>
          </a:effectLst>
        </p:spPr>
        <p:txBody>
          <a:bodyPr/>
          <a:lstStyle>
            <a:lvl1pPr>
              <a:spcBef>
                <a:spcPts val="819"/>
              </a:spcBef>
              <a:defRPr sz="1500">
                <a:solidFill>
                  <a:srgbClr val="FFFFFF"/>
                </a:solidFill>
              </a:defRPr>
            </a:lvl1pPr>
            <a:lvl2pPr marL="24003" indent="0">
              <a:buSzTx/>
              <a:buNone/>
              <a:defRPr sz="1500" b="1"/>
            </a:lvl2pPr>
            <a:lvl3pPr marL="0" indent="184023">
              <a:buSzTx/>
              <a:buNone/>
              <a:defRPr sz="1500" b="1"/>
            </a:lvl3pPr>
            <a:lvl4pPr marL="0" indent="388049">
              <a:buSzTx/>
              <a:buNone/>
              <a:defRPr sz="1500" b="1"/>
            </a:lvl4pPr>
            <a:lvl5pPr marL="0" indent="564071">
              <a:buSzTx/>
              <a:buNone/>
              <a:defRPr sz="15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>
    <p:circl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Centered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itle Text"/>
          <p:cNvSpPr txBox="1">
            <a:spLocks noGrp="1"/>
          </p:cNvSpPr>
          <p:nvPr>
            <p:ph type="title"/>
          </p:nvPr>
        </p:nvSpPr>
        <p:spPr>
          <a:xfrm>
            <a:off x="485775" y="447677"/>
            <a:ext cx="8172450" cy="3686175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ts val="4221"/>
              </a:lnSpc>
              <a:defRPr sz="3500"/>
            </a:lvl1pPr>
          </a:lstStyle>
          <a:p>
            <a:r>
              <a:t>Title Text</a:t>
            </a:r>
          </a:p>
        </p:txBody>
      </p:sp>
      <p:sp>
        <p:nvSpPr>
          <p:cNvPr id="12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85790" y="4248150"/>
            <a:ext cx="7972425" cy="2152650"/>
          </a:xfrm>
          <a:prstGeom prst="rect">
            <a:avLst/>
          </a:prstGeom>
        </p:spPr>
        <p:txBody>
          <a:bodyPr/>
          <a:lstStyle>
            <a:lvl1pPr algn="ctr">
              <a:lnSpc>
                <a:spcPct val="110000"/>
              </a:lnSpc>
              <a:spcBef>
                <a:spcPts val="819"/>
              </a:spcBef>
              <a:defRPr sz="2500">
                <a:solidFill>
                  <a:srgbClr val="FFFFFF"/>
                </a:solidFill>
              </a:defRPr>
            </a:lvl1pPr>
            <a:lvl2pPr marL="24003" indent="0" algn="ctr">
              <a:spcBef>
                <a:spcPts val="189"/>
              </a:spcBef>
              <a:buSzTx/>
              <a:buNone/>
              <a:defRPr b="1">
                <a:solidFill>
                  <a:srgbClr val="9DA9A9"/>
                </a:solidFill>
              </a:defRPr>
            </a:lvl2pPr>
            <a:lvl3pPr marL="0" indent="184023" algn="ctr">
              <a:buSzTx/>
              <a:buNone/>
              <a:defRPr sz="1900" b="1">
                <a:solidFill>
                  <a:srgbClr val="9DA9A9"/>
                </a:solidFill>
              </a:defRPr>
            </a:lvl3pPr>
            <a:lvl4pPr marL="0" indent="388049" algn="ctr">
              <a:buSzTx/>
              <a:buNone/>
              <a:defRPr sz="1900" b="1">
                <a:solidFill>
                  <a:srgbClr val="9DA9A9"/>
                </a:solidFill>
              </a:defRPr>
            </a:lvl4pPr>
            <a:lvl5pPr marL="0" indent="564071" algn="ctr">
              <a:buSzTx/>
              <a:buNone/>
              <a:defRPr sz="1900" b="1">
                <a:solidFill>
                  <a:srgbClr val="9DA9A9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>
    <p:circl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Centered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itle Text"/>
          <p:cNvSpPr txBox="1">
            <a:spLocks noGrp="1"/>
          </p:cNvSpPr>
          <p:nvPr>
            <p:ph type="title"/>
          </p:nvPr>
        </p:nvSpPr>
        <p:spPr>
          <a:xfrm>
            <a:off x="485775" y="447677"/>
            <a:ext cx="8172450" cy="3686175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ts val="4221"/>
              </a:lnSpc>
              <a:defRPr sz="3500"/>
            </a:lvl1pPr>
          </a:lstStyle>
          <a:p>
            <a:r>
              <a:t>Title Text</a:t>
            </a:r>
          </a:p>
        </p:txBody>
      </p:sp>
      <p:sp>
        <p:nvSpPr>
          <p:cNvPr id="136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85790" y="4248150"/>
            <a:ext cx="7972425" cy="2152650"/>
          </a:xfrm>
          <a:prstGeom prst="rect">
            <a:avLst/>
          </a:prstGeom>
        </p:spPr>
        <p:txBody>
          <a:bodyPr/>
          <a:lstStyle>
            <a:lvl1pPr algn="ctr">
              <a:lnSpc>
                <a:spcPct val="110000"/>
              </a:lnSpc>
              <a:spcBef>
                <a:spcPts val="819"/>
              </a:spcBef>
              <a:defRPr sz="2200">
                <a:solidFill>
                  <a:srgbClr val="FFFFFF"/>
                </a:solidFill>
              </a:defRPr>
            </a:lvl1pPr>
            <a:lvl2pPr marL="24003" indent="0" algn="ctr">
              <a:spcBef>
                <a:spcPts val="189"/>
              </a:spcBef>
              <a:buSzTx/>
              <a:buNone/>
              <a:defRPr sz="1800" b="1">
                <a:solidFill>
                  <a:srgbClr val="9DA9A9"/>
                </a:solidFill>
              </a:defRPr>
            </a:lvl2pPr>
            <a:lvl3pPr marL="0" indent="184023" algn="ctr">
              <a:buSzTx/>
              <a:buNone/>
              <a:defRPr sz="1800" b="1">
                <a:solidFill>
                  <a:srgbClr val="9DA9A9"/>
                </a:solidFill>
              </a:defRPr>
            </a:lvl3pPr>
            <a:lvl4pPr marL="0" indent="388049" algn="ctr">
              <a:buSzTx/>
              <a:buNone/>
              <a:defRPr sz="1800" b="1">
                <a:solidFill>
                  <a:srgbClr val="9DA9A9"/>
                </a:solidFill>
              </a:defRPr>
            </a:lvl4pPr>
            <a:lvl5pPr marL="0" indent="564071" algn="ctr">
              <a:buSzTx/>
              <a:buNone/>
              <a:defRPr sz="1800" b="1">
                <a:solidFill>
                  <a:srgbClr val="9DA9A9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>
    <p:circl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Centered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Title Text"/>
          <p:cNvSpPr txBox="1">
            <a:spLocks noGrp="1"/>
          </p:cNvSpPr>
          <p:nvPr>
            <p:ph type="title"/>
          </p:nvPr>
        </p:nvSpPr>
        <p:spPr>
          <a:xfrm>
            <a:off x="485775" y="447677"/>
            <a:ext cx="8172450" cy="3686175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ts val="4221"/>
              </a:lnSpc>
              <a:defRPr sz="3500"/>
            </a:lvl1pPr>
          </a:lstStyle>
          <a:p>
            <a:r>
              <a:t>Title Text</a:t>
            </a:r>
          </a:p>
        </p:txBody>
      </p:sp>
      <p:sp>
        <p:nvSpPr>
          <p:cNvPr id="14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85790" y="4248150"/>
            <a:ext cx="7972425" cy="2152650"/>
          </a:xfrm>
          <a:prstGeom prst="rect">
            <a:avLst/>
          </a:prstGeom>
        </p:spPr>
        <p:txBody>
          <a:bodyPr/>
          <a:lstStyle>
            <a:lvl1pPr algn="ctr">
              <a:lnSpc>
                <a:spcPct val="110000"/>
              </a:lnSpc>
              <a:spcBef>
                <a:spcPts val="819"/>
              </a:spcBef>
              <a:defRPr sz="2400">
                <a:solidFill>
                  <a:srgbClr val="FFFFFF"/>
                </a:solidFill>
              </a:defRPr>
            </a:lvl1pPr>
            <a:lvl2pPr marL="24003" indent="0" algn="ctr">
              <a:spcBef>
                <a:spcPts val="189"/>
              </a:spcBef>
              <a:buSzTx/>
              <a:buNone/>
              <a:defRPr sz="1800" b="1">
                <a:solidFill>
                  <a:srgbClr val="9DA9A9"/>
                </a:solidFill>
              </a:defRPr>
            </a:lvl2pPr>
            <a:lvl3pPr marL="0" indent="184023" algn="ctr">
              <a:buSzTx/>
              <a:buNone/>
              <a:defRPr sz="1800" b="1">
                <a:solidFill>
                  <a:srgbClr val="9DA9A9"/>
                </a:solidFill>
              </a:defRPr>
            </a:lvl3pPr>
            <a:lvl4pPr marL="0" indent="388049" algn="ctr">
              <a:buSzTx/>
              <a:buNone/>
              <a:defRPr sz="1800" b="1">
                <a:solidFill>
                  <a:srgbClr val="9DA9A9"/>
                </a:solidFill>
              </a:defRPr>
            </a:lvl4pPr>
            <a:lvl5pPr marL="0" indent="564071" algn="ctr">
              <a:buSzTx/>
              <a:buNone/>
              <a:defRPr sz="1800" b="1">
                <a:solidFill>
                  <a:srgbClr val="9DA9A9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AE7631-A08D-4BF0-8773-8096D0DED77D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Ovr>
    <a:masterClrMapping/>
  </p:clrMapOvr>
  <p:transition>
    <p:circl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Centered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itle Text"/>
          <p:cNvSpPr txBox="1">
            <a:spLocks noGrp="1"/>
          </p:cNvSpPr>
          <p:nvPr>
            <p:ph type="title"/>
          </p:nvPr>
        </p:nvSpPr>
        <p:spPr>
          <a:xfrm>
            <a:off x="485775" y="447675"/>
            <a:ext cx="8172450" cy="5715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3402"/>
              </a:lnSpc>
              <a:spcBef>
                <a:spcPts val="189"/>
              </a:spcBef>
            </a:lvl1pPr>
          </a:lstStyle>
          <a:p>
            <a:r>
              <a:t>Title Text</a:t>
            </a:r>
          </a:p>
        </p:txBody>
      </p:sp>
      <p:sp>
        <p:nvSpPr>
          <p:cNvPr id="15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85775" y="952500"/>
            <a:ext cx="8172450" cy="762000"/>
          </a:xfrm>
          <a:prstGeom prst="rect">
            <a:avLst/>
          </a:prstGeom>
        </p:spPr>
        <p:txBody>
          <a:bodyPr/>
          <a:lstStyle>
            <a:lvl1pPr algn="ctr"/>
            <a:lvl2pPr marL="24003" indent="144018">
              <a:buSzTx/>
              <a:buNone/>
              <a:defRPr sz="2000" b="1"/>
            </a:lvl2pPr>
            <a:lvl3pPr marL="0" indent="288036">
              <a:buSzTx/>
              <a:buNone/>
              <a:defRPr sz="1900" b="1"/>
            </a:lvl3pPr>
            <a:lvl4pPr marL="0" indent="432053">
              <a:buSzTx/>
              <a:buNone/>
              <a:defRPr sz="1600" b="1"/>
            </a:lvl4pPr>
            <a:lvl5pPr marL="0" indent="576068">
              <a:buSzTx/>
              <a:buNone/>
              <a:defRPr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>
    <p:circl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Title Text"/>
          <p:cNvSpPr txBox="1">
            <a:spLocks noGrp="1"/>
          </p:cNvSpPr>
          <p:nvPr>
            <p:ph type="title"/>
          </p:nvPr>
        </p:nvSpPr>
        <p:spPr>
          <a:xfrm>
            <a:off x="414339" y="295277"/>
            <a:ext cx="7736681" cy="581025"/>
          </a:xfrm>
          <a:prstGeom prst="rect">
            <a:avLst/>
          </a:prstGeom>
          <a:effectLst>
            <a:outerShdw blurRad="38100" dist="38100" dir="5400000" rotWithShape="0">
              <a:srgbClr val="000000">
                <a:alpha val="90000"/>
              </a:srgbClr>
            </a:outerShdw>
          </a:effectLst>
        </p:spPr>
        <p:txBody>
          <a:bodyPr/>
          <a:lstStyle>
            <a:lvl1pPr>
              <a:lnSpc>
                <a:spcPts val="3402"/>
              </a:lnSpc>
            </a:lvl1pPr>
          </a:lstStyle>
          <a:p>
            <a:r>
              <a:t>Title Text</a:t>
            </a:r>
          </a:p>
        </p:txBody>
      </p:sp>
      <p:sp>
        <p:nvSpPr>
          <p:cNvPr id="16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14339" y="809625"/>
            <a:ext cx="7736681" cy="571500"/>
          </a:xfrm>
          <a:prstGeom prst="rect">
            <a:avLst/>
          </a:prstGeom>
          <a:effectLst>
            <a:outerShdw blurRad="38100" dist="38100" dir="5400000" rotWithShape="0">
              <a:srgbClr val="000000">
                <a:alpha val="90000"/>
              </a:srgbClr>
            </a:outerShdw>
          </a:effectLst>
        </p:spPr>
        <p:txBody>
          <a:bodyPr/>
          <a:lstStyle>
            <a:lvl1pPr>
              <a:spcBef>
                <a:spcPts val="819"/>
              </a:spcBef>
              <a:defRPr sz="1600">
                <a:solidFill>
                  <a:srgbClr val="FFFFFF"/>
                </a:solidFill>
              </a:defRPr>
            </a:lvl1pPr>
            <a:lvl2pPr marL="24003" indent="0">
              <a:buSzTx/>
              <a:buNone/>
              <a:defRPr sz="1600" b="1"/>
            </a:lvl2pPr>
            <a:lvl3pPr marL="0" indent="184023">
              <a:buSzTx/>
              <a:buNone/>
              <a:defRPr b="1"/>
            </a:lvl3pPr>
            <a:lvl4pPr marL="0" indent="388049">
              <a:buSzTx/>
              <a:buNone/>
              <a:defRPr sz="1600" b="1"/>
            </a:lvl4pPr>
            <a:lvl5pPr marL="0" indent="564071">
              <a:buSzTx/>
              <a:buNone/>
              <a:defRPr sz="16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>
    <p:circl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_Centered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Title Text"/>
          <p:cNvSpPr txBox="1">
            <a:spLocks noGrp="1"/>
          </p:cNvSpPr>
          <p:nvPr>
            <p:ph type="title"/>
          </p:nvPr>
        </p:nvSpPr>
        <p:spPr>
          <a:xfrm>
            <a:off x="485775" y="447677"/>
            <a:ext cx="8172450" cy="3686175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ts val="3465"/>
              </a:lnSpc>
            </a:lvl1pPr>
          </a:lstStyle>
          <a:p>
            <a:r>
              <a:t>Title Text</a:t>
            </a:r>
          </a:p>
        </p:txBody>
      </p:sp>
      <p:sp>
        <p:nvSpPr>
          <p:cNvPr id="172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85790" y="4248150"/>
            <a:ext cx="7972425" cy="2152650"/>
          </a:xfrm>
          <a:prstGeom prst="rect">
            <a:avLst/>
          </a:prstGeom>
        </p:spPr>
        <p:txBody>
          <a:bodyPr/>
          <a:lstStyle>
            <a:lvl1pPr algn="ctr">
              <a:lnSpc>
                <a:spcPct val="110000"/>
              </a:lnSpc>
              <a:spcBef>
                <a:spcPts val="819"/>
              </a:spcBef>
              <a:defRPr sz="1900">
                <a:solidFill>
                  <a:srgbClr val="FFFFFF"/>
                </a:solidFill>
              </a:defRPr>
            </a:lvl1pPr>
            <a:lvl2pPr marL="24003" indent="0" algn="ctr">
              <a:spcBef>
                <a:spcPts val="189"/>
              </a:spcBef>
              <a:buSzTx/>
              <a:buNone/>
              <a:defRPr sz="1500" b="1">
                <a:solidFill>
                  <a:srgbClr val="9DA9A9"/>
                </a:solidFill>
              </a:defRPr>
            </a:lvl2pPr>
            <a:lvl3pPr marL="0" indent="184023" algn="ctr">
              <a:buSzTx/>
              <a:buNone/>
              <a:defRPr sz="1500" b="1">
                <a:solidFill>
                  <a:srgbClr val="9DA9A9"/>
                </a:solidFill>
              </a:defRPr>
            </a:lvl3pPr>
            <a:lvl4pPr marL="0" indent="388049" algn="ctr">
              <a:buSzTx/>
              <a:buNone/>
              <a:defRPr sz="1500" b="1">
                <a:solidFill>
                  <a:srgbClr val="9DA9A9"/>
                </a:solidFill>
              </a:defRPr>
            </a:lvl4pPr>
            <a:lvl5pPr marL="0" indent="564071" algn="ctr">
              <a:buSzTx/>
              <a:buNone/>
              <a:defRPr sz="1500" b="1">
                <a:solidFill>
                  <a:srgbClr val="9DA9A9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>
    <p:circl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>
    <p:circl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Center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Title Text"/>
          <p:cNvSpPr txBox="1">
            <a:spLocks noGrp="1"/>
          </p:cNvSpPr>
          <p:nvPr>
            <p:ph type="title"/>
          </p:nvPr>
        </p:nvSpPr>
        <p:spPr>
          <a:xfrm>
            <a:off x="414340" y="295277"/>
            <a:ext cx="8315325" cy="523875"/>
          </a:xfrm>
          <a:prstGeom prst="rect">
            <a:avLst/>
          </a:prstGeom>
          <a:effectLst>
            <a:outerShdw blurRad="38100" dist="38100" dir="5400000" rotWithShape="0">
              <a:srgbClr val="000000">
                <a:alpha val="90000"/>
              </a:srgbClr>
            </a:outerShdw>
          </a:effectLst>
        </p:spPr>
        <p:txBody>
          <a:bodyPr/>
          <a:lstStyle>
            <a:lvl1pPr algn="ctr">
              <a:lnSpc>
                <a:spcPts val="3402"/>
              </a:lnSpc>
            </a:lvl1pPr>
          </a:lstStyle>
          <a:p>
            <a:r>
              <a:t>Title Text</a:t>
            </a:r>
          </a:p>
        </p:txBody>
      </p:sp>
      <p:sp>
        <p:nvSpPr>
          <p:cNvPr id="19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14340" y="809625"/>
            <a:ext cx="8315325" cy="666750"/>
          </a:xfrm>
          <a:prstGeom prst="rect">
            <a:avLst/>
          </a:prstGeom>
          <a:effectLst>
            <a:outerShdw blurRad="38100" dist="38100" dir="5400000" rotWithShape="0">
              <a:srgbClr val="000000">
                <a:alpha val="90000"/>
              </a:srgbClr>
            </a:outerShdw>
          </a:effectLst>
        </p:spPr>
        <p:txBody>
          <a:bodyPr/>
          <a:lstStyle>
            <a:lvl1pPr algn="ctr">
              <a:spcBef>
                <a:spcPts val="819"/>
              </a:spcBef>
              <a:defRPr sz="1600">
                <a:solidFill>
                  <a:srgbClr val="FFFFFF"/>
                </a:solidFill>
              </a:defRPr>
            </a:lvl1pPr>
            <a:lvl2pPr marL="24003" indent="0" algn="ctr">
              <a:buSzTx/>
              <a:buNone/>
              <a:defRPr sz="1600" b="1"/>
            </a:lvl2pPr>
            <a:lvl3pPr marL="0" indent="184023" algn="ctr">
              <a:buSzTx/>
              <a:buNone/>
              <a:defRPr b="1"/>
            </a:lvl3pPr>
            <a:lvl4pPr marL="0" indent="388049" algn="ctr">
              <a:buSzTx/>
              <a:buNone/>
              <a:defRPr sz="1600" b="1"/>
            </a:lvl4pPr>
            <a:lvl5pPr marL="0" indent="564071" algn="ctr">
              <a:buSzTx/>
              <a:buNone/>
              <a:defRPr sz="16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>
    <p:circl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Title Text"/>
          <p:cNvSpPr txBox="1">
            <a:spLocks noGrp="1"/>
          </p:cNvSpPr>
          <p:nvPr>
            <p:ph type="title"/>
          </p:nvPr>
        </p:nvSpPr>
        <p:spPr>
          <a:xfrm>
            <a:off x="414337" y="295275"/>
            <a:ext cx="7736682" cy="581026"/>
          </a:xfrm>
          <a:prstGeom prst="rect">
            <a:avLst/>
          </a:prstGeom>
          <a:effectLst>
            <a:outerShdw blurRad="25400" dist="25400" dir="5400000" rotWithShape="0">
              <a:srgbClr val="000000">
                <a:alpha val="90000"/>
              </a:srgbClr>
            </a:outerShdw>
          </a:effectLst>
        </p:spPr>
        <p:txBody>
          <a:bodyPr/>
          <a:lstStyle>
            <a:lvl1pPr>
              <a:lnSpc>
                <a:spcPts val="3276"/>
              </a:lnSpc>
              <a:defRPr sz="2800"/>
            </a:lvl1pPr>
          </a:lstStyle>
          <a:p>
            <a:r>
              <a:t>Title Text</a:t>
            </a:r>
          </a:p>
        </p:txBody>
      </p:sp>
      <p:sp>
        <p:nvSpPr>
          <p:cNvPr id="26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14337" y="809680"/>
            <a:ext cx="7736682" cy="571501"/>
          </a:xfrm>
          <a:prstGeom prst="rect">
            <a:avLst/>
          </a:prstGeom>
          <a:effectLst>
            <a:outerShdw blurRad="25400" dist="25400" dir="5400000" rotWithShape="0">
              <a:srgbClr val="000000">
                <a:alpha val="90000"/>
              </a:srgbClr>
            </a:outerShdw>
          </a:effectLst>
        </p:spPr>
        <p:txBody>
          <a:bodyPr/>
          <a:lstStyle>
            <a:lvl1pPr>
              <a:spcBef>
                <a:spcPts val="819"/>
              </a:spcBef>
              <a:defRPr sz="1500">
                <a:solidFill>
                  <a:srgbClr val="FFFFFF"/>
                </a:solidFill>
              </a:defRPr>
            </a:lvl1pPr>
            <a:lvl2pPr marL="24003" indent="0">
              <a:buSzTx/>
              <a:buNone/>
              <a:defRPr sz="1500" b="1"/>
            </a:lvl2pPr>
            <a:lvl3pPr marL="0" indent="184023">
              <a:buSzTx/>
              <a:buNone/>
              <a:defRPr sz="1500" b="1"/>
            </a:lvl3pPr>
            <a:lvl4pPr marL="0" indent="388049">
              <a:buSzTx/>
              <a:buNone/>
              <a:defRPr sz="1500" b="1"/>
            </a:lvl4pPr>
            <a:lvl5pPr marL="0" indent="564071">
              <a:buSzTx/>
              <a:buNone/>
              <a:defRPr sz="15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>
    <p:circl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/Bullets (R)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u3qfwpdgrvy-sugar-bee.jpg"/>
          <p:cNvSpPr>
            <a:spLocks noGrp="1"/>
          </p:cNvSpPr>
          <p:nvPr>
            <p:ph type="pic" idx="13"/>
          </p:nvPr>
        </p:nvSpPr>
        <p:spPr>
          <a:xfrm>
            <a:off x="4890928" y="15"/>
            <a:ext cx="4257804" cy="6857903"/>
          </a:xfrm>
          <a:prstGeom prst="rect">
            <a:avLst/>
          </a:prstGeom>
        </p:spPr>
        <p:txBody>
          <a:bodyPr lIns="57607" tIns="28803" rIns="57607" bIns="28803"/>
          <a:lstStyle/>
          <a:p>
            <a:endParaRPr/>
          </a:p>
        </p:txBody>
      </p:sp>
      <p:sp>
        <p:nvSpPr>
          <p:cNvPr id="26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76281" y="1587499"/>
            <a:ext cx="4257825" cy="489029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209481" indent="-209481" defTabSz="346710">
              <a:spcBef>
                <a:spcPts val="1260"/>
              </a:spcBef>
              <a:buSzPct val="100000"/>
              <a:buChar char="•"/>
              <a:defRPr sz="2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  <a:lvl2pPr marL="604874" indent="-204825" defTabSz="346710">
              <a:spcBef>
                <a:spcPts val="1260"/>
              </a:spcBef>
              <a:buSzPct val="100000"/>
              <a:buChar char="‣"/>
              <a:defRPr sz="2000" b="1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lvl2pPr>
            <a:lvl3pPr marL="1013404" indent="-213360" defTabSz="346710">
              <a:spcBef>
                <a:spcPts val="1260"/>
              </a:spcBef>
              <a:buSzPct val="100000"/>
              <a:buChar char="-"/>
              <a:defRPr sz="1900" b="1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lvl3pPr>
            <a:lvl4pPr marL="1408090" indent="-208026" defTabSz="346710">
              <a:spcBef>
                <a:spcPts val="1260"/>
              </a:spcBef>
              <a:buSzPct val="100000"/>
              <a:buChar char="•"/>
              <a:defRPr sz="1600" b="1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lvl4pPr>
            <a:lvl5pPr marL="1801259" indent="-201168" defTabSz="346710">
              <a:spcBef>
                <a:spcPts val="1260"/>
              </a:spcBef>
              <a:buSzPct val="100000"/>
              <a:buChar char="‣"/>
              <a:defRPr b="1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70" name="Title Text"/>
          <p:cNvSpPr txBox="1">
            <a:spLocks noGrp="1"/>
          </p:cNvSpPr>
          <p:nvPr>
            <p:ph type="title"/>
          </p:nvPr>
        </p:nvSpPr>
        <p:spPr>
          <a:xfrm>
            <a:off x="476281" y="635001"/>
            <a:ext cx="4257825" cy="73888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defTabSz="346710">
              <a:lnSpc>
                <a:spcPct val="100000"/>
              </a:lnSpc>
              <a:defRPr sz="3800">
                <a:solidFill>
                  <a:srgbClr val="8DC63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Title Text</a:t>
            </a:r>
          </a:p>
        </p:txBody>
      </p:sp>
      <p:sp>
        <p:nvSpPr>
          <p:cNvPr id="271" name="Object"/>
          <p:cNvSpPr txBox="1">
            <a:spLocks noGrp="1"/>
          </p:cNvSpPr>
          <p:nvPr>
            <p:ph sz="quarter" idx="3"/>
          </p:nvPr>
        </p:nvSpPr>
        <p:spPr>
          <a:xfrm>
            <a:off x="-1" y="14"/>
            <a:ext cx="9144001" cy="476251"/>
          </a:xfrm>
          <a:prstGeom prst="rect">
            <a:avLst/>
          </a:prstGeom>
        </p:spPr>
        <p:txBody>
          <a:bodyPr lIns="21336" tIns="21336" rIns="21336" bIns="21336" anchor="ctr">
            <a:normAutofit/>
          </a:bodyPr>
          <a:lstStyle>
            <a:lvl1pPr algn="ctr" defTabSz="346710">
              <a:spcBef>
                <a:spcPts val="0"/>
              </a:spcBef>
              <a:defRPr sz="3600" b="0">
                <a:solidFill>
                  <a:srgbClr val="000000"/>
                </a:solidFill>
                <a:latin typeface="Gill Sans"/>
                <a:sym typeface="Gill Sans"/>
              </a:defRPr>
            </a:lvl1pPr>
          </a:lstStyle>
          <a:p>
            <a:pPr algn="ctr" defTabSz="550333">
              <a:spcBef>
                <a:spcPts val="0"/>
              </a:spcBef>
              <a:defRPr sz="3600" b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endParaRPr dirty="0"/>
          </a:p>
        </p:txBody>
      </p:sp>
      <p:sp>
        <p:nvSpPr>
          <p:cNvPr id="27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888743" y="118352"/>
            <a:ext cx="200183" cy="196977"/>
          </a:xfrm>
          <a:prstGeom prst="rect">
            <a:avLst/>
          </a:prstGeom>
        </p:spPr>
        <p:txBody>
          <a:bodyPr lIns="21336" tIns="21336" rIns="21336" bIns="21336"/>
          <a:lstStyle>
            <a:lvl1pPr algn="ctr" defTabSz="346710">
              <a:defRPr sz="1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>
    <p:circl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399" indent="0" algn="ctr">
              <a:buNone/>
              <a:defRPr/>
            </a:lvl3pPr>
            <a:lvl4pPr marL="1371599" indent="0" algn="ctr">
              <a:buNone/>
              <a:defRPr/>
            </a:lvl4pPr>
            <a:lvl5pPr marL="1828798" indent="0" algn="ctr">
              <a:buNone/>
              <a:defRPr/>
            </a:lvl5pPr>
            <a:lvl6pPr marL="2285998" indent="0" algn="ctr">
              <a:buNone/>
              <a:defRPr/>
            </a:lvl6pPr>
            <a:lvl7pPr marL="2743197" indent="0" algn="ctr">
              <a:buNone/>
              <a:defRPr/>
            </a:lvl7pPr>
            <a:lvl8pPr marL="3200397" indent="0" algn="ctr">
              <a:buNone/>
              <a:defRPr/>
            </a:lvl8pPr>
            <a:lvl9pPr marL="3657596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0241FE-6F7F-45A7-A50F-60A813852B7D}" type="datetimeFigureOut">
              <a:rPr lang="pl-PL"/>
              <a:pPr>
                <a:defRPr/>
              </a:pPr>
              <a:t>2020-04-01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17B27F-D7C4-47BC-92B0-CA416D0828B0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1361447591"/>
      </p:ext>
    </p:extLst>
  </p:cSld>
  <p:clrMapOvr>
    <a:masterClrMapping/>
  </p:clrMapOvr>
  <p:transition>
    <p:circl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4686E6-3B6A-4181-BF16-9089FEC06305}" type="datetimeFigureOut">
              <a:rPr lang="pl-PL"/>
              <a:pPr>
                <a:defRPr/>
              </a:pPr>
              <a:t>2020-04-01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3C07E7-4206-45EF-90A4-46B566C36869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4293669177"/>
      </p:ext>
    </p:extLst>
  </p:cSld>
  <p:clrMapOvr>
    <a:masterClrMapping/>
  </p:clrMapOvr>
  <p:transition>
    <p:circl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399" indent="0">
              <a:buNone/>
              <a:defRPr sz="1600"/>
            </a:lvl3pPr>
            <a:lvl4pPr marL="1371599" indent="0">
              <a:buNone/>
              <a:defRPr sz="1400"/>
            </a:lvl4pPr>
            <a:lvl5pPr marL="1828798" indent="0">
              <a:buNone/>
              <a:defRPr sz="1400"/>
            </a:lvl5pPr>
            <a:lvl6pPr marL="2285998" indent="0">
              <a:buNone/>
              <a:defRPr sz="1400"/>
            </a:lvl6pPr>
            <a:lvl7pPr marL="2743197" indent="0">
              <a:buNone/>
              <a:defRPr sz="1400"/>
            </a:lvl7pPr>
            <a:lvl8pPr marL="3200397" indent="0">
              <a:buNone/>
              <a:defRPr sz="1400"/>
            </a:lvl8pPr>
            <a:lvl9pPr marL="3657596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26206A-8E65-4433-9939-2DD7ED28A966}" type="datetimeFigureOut">
              <a:rPr lang="pl-PL"/>
              <a:pPr>
                <a:defRPr/>
              </a:pPr>
              <a:t>2020-04-01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23D87E-B6AA-4733-B32C-224D8CFB389C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1760134490"/>
      </p:ext>
    </p:extLst>
  </p:cSld>
  <p:clrMapOvr>
    <a:masterClrMapping/>
  </p:clrMapOvr>
  <p:transition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F9B42A-709F-4AF1-870D-B11C734A4CCF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Ovr>
    <a:masterClrMapping/>
  </p:clrMapOvr>
  <p:transition>
    <p:circl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A5EF76-8C55-4963-8024-294049EF593E}" type="datetimeFigureOut">
              <a:rPr lang="pl-PL"/>
              <a:pPr>
                <a:defRPr/>
              </a:pPr>
              <a:t>2020-04-01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C92A8B-7CA0-4A2B-B56A-860CE894C43C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3354574630"/>
      </p:ext>
    </p:extLst>
  </p:cSld>
  <p:clrMapOvr>
    <a:masterClrMapping/>
  </p:clrMapOvr>
  <p:transition>
    <p:circl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399" indent="0">
              <a:buNone/>
              <a:defRPr sz="1800" b="1"/>
            </a:lvl3pPr>
            <a:lvl4pPr marL="1371599" indent="0">
              <a:buNone/>
              <a:defRPr sz="1600" b="1"/>
            </a:lvl4pPr>
            <a:lvl5pPr marL="1828798" indent="0">
              <a:buNone/>
              <a:defRPr sz="1600" b="1"/>
            </a:lvl5pPr>
            <a:lvl6pPr marL="2285998" indent="0">
              <a:buNone/>
              <a:defRPr sz="1600" b="1"/>
            </a:lvl6pPr>
            <a:lvl7pPr marL="2743197" indent="0">
              <a:buNone/>
              <a:defRPr sz="1600" b="1"/>
            </a:lvl7pPr>
            <a:lvl8pPr marL="3200397" indent="0">
              <a:buNone/>
              <a:defRPr sz="1600" b="1"/>
            </a:lvl8pPr>
            <a:lvl9pPr marL="3657596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399" indent="0">
              <a:buNone/>
              <a:defRPr sz="1800" b="1"/>
            </a:lvl3pPr>
            <a:lvl4pPr marL="1371599" indent="0">
              <a:buNone/>
              <a:defRPr sz="1600" b="1"/>
            </a:lvl4pPr>
            <a:lvl5pPr marL="1828798" indent="0">
              <a:buNone/>
              <a:defRPr sz="1600" b="1"/>
            </a:lvl5pPr>
            <a:lvl6pPr marL="2285998" indent="0">
              <a:buNone/>
              <a:defRPr sz="1600" b="1"/>
            </a:lvl6pPr>
            <a:lvl7pPr marL="2743197" indent="0">
              <a:buNone/>
              <a:defRPr sz="1600" b="1"/>
            </a:lvl7pPr>
            <a:lvl8pPr marL="3200397" indent="0">
              <a:buNone/>
              <a:defRPr sz="1600" b="1"/>
            </a:lvl8pPr>
            <a:lvl9pPr marL="3657596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7BFAA-9B16-419F-A7B1-D07FC7DC60AA}" type="datetimeFigureOut">
              <a:rPr lang="pl-PL"/>
              <a:pPr>
                <a:defRPr/>
              </a:pPr>
              <a:t>2020-04-01</a:t>
            </a:fld>
            <a:endParaRPr lang="pl-PL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8AD6B3-65B7-4C2A-8F5F-7C82C2434514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1721667404"/>
      </p:ext>
    </p:extLst>
  </p:cSld>
  <p:clrMapOvr>
    <a:masterClrMapping/>
  </p:clrMapOvr>
  <p:transition>
    <p:circl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5A7DFA-3319-4CA7-88E9-020F3880192D}" type="datetimeFigureOut">
              <a:rPr lang="pl-PL"/>
              <a:pPr>
                <a:defRPr/>
              </a:pPr>
              <a:t>2020-04-01</a:t>
            </a:fld>
            <a:endParaRPr lang="pl-PL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E213EA-DF05-48B2-8053-E4B54C26D785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3642088132"/>
      </p:ext>
    </p:extLst>
  </p:cSld>
  <p:clrMapOvr>
    <a:masterClrMapping/>
  </p:clrMapOvr>
  <p:transition>
    <p:circl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FDEB73-5E6E-4230-B747-E5CEAEB97247}" type="datetimeFigureOut">
              <a:rPr lang="pl-PL"/>
              <a:pPr>
                <a:defRPr/>
              </a:pPr>
              <a:t>2020-04-01</a:t>
            </a:fld>
            <a:endParaRPr lang="pl-PL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9DFC75-8EA6-4E62-9F66-1E59D1A989DB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112857523"/>
      </p:ext>
    </p:extLst>
  </p:cSld>
  <p:clrMapOvr>
    <a:masterClrMapping/>
  </p:clrMapOvr>
  <p:transition>
    <p:circl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399" indent="0">
              <a:buNone/>
              <a:defRPr sz="1000"/>
            </a:lvl3pPr>
            <a:lvl4pPr marL="1371599" indent="0">
              <a:buNone/>
              <a:defRPr sz="900"/>
            </a:lvl4pPr>
            <a:lvl5pPr marL="1828798" indent="0">
              <a:buNone/>
              <a:defRPr sz="900"/>
            </a:lvl5pPr>
            <a:lvl6pPr marL="2285998" indent="0">
              <a:buNone/>
              <a:defRPr sz="900"/>
            </a:lvl6pPr>
            <a:lvl7pPr marL="2743197" indent="0">
              <a:buNone/>
              <a:defRPr sz="900"/>
            </a:lvl7pPr>
            <a:lvl8pPr marL="3200397" indent="0">
              <a:buNone/>
              <a:defRPr sz="900"/>
            </a:lvl8pPr>
            <a:lvl9pPr marL="3657596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D19511-2CC0-43AF-B04B-9A50213423F4}" type="datetimeFigureOut">
              <a:rPr lang="pl-PL"/>
              <a:pPr>
                <a:defRPr/>
              </a:pPr>
              <a:t>2020-04-01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A4FEC4-6A12-436E-A44B-A76FECBA1843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775387910"/>
      </p:ext>
    </p:extLst>
  </p:cSld>
  <p:clrMapOvr>
    <a:masterClrMapping/>
  </p:clrMapOvr>
  <p:transition>
    <p:circl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399" indent="0">
              <a:buNone/>
              <a:defRPr sz="2400"/>
            </a:lvl3pPr>
            <a:lvl4pPr marL="1371599" indent="0">
              <a:buNone/>
              <a:defRPr sz="2000"/>
            </a:lvl4pPr>
            <a:lvl5pPr marL="1828798" indent="0">
              <a:buNone/>
              <a:defRPr sz="2000"/>
            </a:lvl5pPr>
            <a:lvl6pPr marL="2285998" indent="0">
              <a:buNone/>
              <a:defRPr sz="2000"/>
            </a:lvl6pPr>
            <a:lvl7pPr marL="2743197" indent="0">
              <a:buNone/>
              <a:defRPr sz="2000"/>
            </a:lvl7pPr>
            <a:lvl8pPr marL="3200397" indent="0">
              <a:buNone/>
              <a:defRPr sz="2000"/>
            </a:lvl8pPr>
            <a:lvl9pPr marL="3657596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399" indent="0">
              <a:buNone/>
              <a:defRPr sz="1000"/>
            </a:lvl3pPr>
            <a:lvl4pPr marL="1371599" indent="0">
              <a:buNone/>
              <a:defRPr sz="900"/>
            </a:lvl4pPr>
            <a:lvl5pPr marL="1828798" indent="0">
              <a:buNone/>
              <a:defRPr sz="900"/>
            </a:lvl5pPr>
            <a:lvl6pPr marL="2285998" indent="0">
              <a:buNone/>
              <a:defRPr sz="900"/>
            </a:lvl6pPr>
            <a:lvl7pPr marL="2743197" indent="0">
              <a:buNone/>
              <a:defRPr sz="900"/>
            </a:lvl7pPr>
            <a:lvl8pPr marL="3200397" indent="0">
              <a:buNone/>
              <a:defRPr sz="900"/>
            </a:lvl8pPr>
            <a:lvl9pPr marL="3657596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8DA42C-35D2-41D2-A199-1E23506C7F98}" type="datetimeFigureOut">
              <a:rPr lang="pl-PL"/>
              <a:pPr>
                <a:defRPr/>
              </a:pPr>
              <a:t>2020-04-01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3B1B21-2E6C-4AB7-B25B-D7FC56106572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3691990098"/>
      </p:ext>
    </p:extLst>
  </p:cSld>
  <p:clrMapOvr>
    <a:masterClrMapping/>
  </p:clrMapOvr>
  <p:transition>
    <p:circl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6EED1B-7E0D-483F-BAE8-A06FF0EBDC8A}" type="datetimeFigureOut">
              <a:rPr lang="pl-PL"/>
              <a:pPr>
                <a:defRPr/>
              </a:pPr>
              <a:t>2020-04-01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8280F6-63F6-4634-8C08-07D7168EDB9B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1531230491"/>
      </p:ext>
    </p:extLst>
  </p:cSld>
  <p:clrMapOvr>
    <a:masterClrMapping/>
  </p:clrMapOvr>
  <p:transition>
    <p:circl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C32B23-7547-4A23-89D6-BBEAB018E16F}" type="datetimeFigureOut">
              <a:rPr lang="pl-PL"/>
              <a:pPr>
                <a:defRPr/>
              </a:pPr>
              <a:t>2020-04-01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3875EF-78BD-4B56-8B4E-02C8DCFE10DC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1517581782"/>
      </p:ext>
    </p:extLst>
  </p:cSld>
  <p:clrMapOvr>
    <a:masterClrMapping/>
  </p:clrMapOvr>
  <p:transition>
    <p:circl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399" indent="0" algn="ctr">
              <a:buNone/>
              <a:defRPr/>
            </a:lvl3pPr>
            <a:lvl4pPr marL="1371599" indent="0" algn="ctr">
              <a:buNone/>
              <a:defRPr/>
            </a:lvl4pPr>
            <a:lvl5pPr marL="1828798" indent="0" algn="ctr">
              <a:buNone/>
              <a:defRPr/>
            </a:lvl5pPr>
            <a:lvl6pPr marL="2285998" indent="0" algn="ctr">
              <a:buNone/>
              <a:defRPr/>
            </a:lvl6pPr>
            <a:lvl7pPr marL="2743197" indent="0" algn="ctr">
              <a:buNone/>
              <a:defRPr/>
            </a:lvl7pPr>
            <a:lvl8pPr marL="3200397" indent="0" algn="ctr">
              <a:buNone/>
              <a:defRPr/>
            </a:lvl8pPr>
            <a:lvl9pPr marL="3657596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E36C81-C806-4D18-8494-E11BB8430441}" type="slidenum">
              <a:rPr lang="pl-PL" altLang="pl-PL">
                <a:solidFill>
                  <a:srgbClr val="000000"/>
                </a:solidFill>
              </a:rPr>
              <a:pPr/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circl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BC36C0-3A53-486D-B4B7-1AF9FF12F56E}" type="slidenum">
              <a:rPr lang="pl-PL" altLang="pl-PL">
                <a:solidFill>
                  <a:srgbClr val="000000"/>
                </a:solidFill>
              </a:rPr>
              <a:pPr/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DAB51-5195-494D-8BA5-21476C225E99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Ovr>
    <a:masterClrMapping/>
  </p:clrMapOvr>
  <p:transition>
    <p:circl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399" indent="0">
              <a:buNone/>
              <a:defRPr sz="1600"/>
            </a:lvl3pPr>
            <a:lvl4pPr marL="1371599" indent="0">
              <a:buNone/>
              <a:defRPr sz="1400"/>
            </a:lvl4pPr>
            <a:lvl5pPr marL="1828798" indent="0">
              <a:buNone/>
              <a:defRPr sz="1400"/>
            </a:lvl5pPr>
            <a:lvl6pPr marL="2285998" indent="0">
              <a:buNone/>
              <a:defRPr sz="1400"/>
            </a:lvl6pPr>
            <a:lvl7pPr marL="2743197" indent="0">
              <a:buNone/>
              <a:defRPr sz="1400"/>
            </a:lvl7pPr>
            <a:lvl8pPr marL="3200397" indent="0">
              <a:buNone/>
              <a:defRPr sz="1400"/>
            </a:lvl8pPr>
            <a:lvl9pPr marL="3657596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5BAC63-404F-476A-8E97-94B34392E55B}" type="slidenum">
              <a:rPr lang="pl-PL" altLang="pl-PL">
                <a:solidFill>
                  <a:srgbClr val="000000"/>
                </a:solidFill>
              </a:rPr>
              <a:pPr/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circl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EB4C92-EE72-45D3-B164-D0FAE7E83974}" type="slidenum">
              <a:rPr lang="pl-PL" altLang="pl-PL">
                <a:solidFill>
                  <a:srgbClr val="000000"/>
                </a:solidFill>
              </a:rPr>
              <a:pPr/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circl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399" indent="0">
              <a:buNone/>
              <a:defRPr sz="1800" b="1"/>
            </a:lvl3pPr>
            <a:lvl4pPr marL="1371599" indent="0">
              <a:buNone/>
              <a:defRPr sz="1600" b="1"/>
            </a:lvl4pPr>
            <a:lvl5pPr marL="1828798" indent="0">
              <a:buNone/>
              <a:defRPr sz="1600" b="1"/>
            </a:lvl5pPr>
            <a:lvl6pPr marL="2285998" indent="0">
              <a:buNone/>
              <a:defRPr sz="1600" b="1"/>
            </a:lvl6pPr>
            <a:lvl7pPr marL="2743197" indent="0">
              <a:buNone/>
              <a:defRPr sz="1600" b="1"/>
            </a:lvl7pPr>
            <a:lvl8pPr marL="3200397" indent="0">
              <a:buNone/>
              <a:defRPr sz="1600" b="1"/>
            </a:lvl8pPr>
            <a:lvl9pPr marL="3657596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399" indent="0">
              <a:buNone/>
              <a:defRPr sz="1800" b="1"/>
            </a:lvl3pPr>
            <a:lvl4pPr marL="1371599" indent="0">
              <a:buNone/>
              <a:defRPr sz="1600" b="1"/>
            </a:lvl4pPr>
            <a:lvl5pPr marL="1828798" indent="0">
              <a:buNone/>
              <a:defRPr sz="1600" b="1"/>
            </a:lvl5pPr>
            <a:lvl6pPr marL="2285998" indent="0">
              <a:buNone/>
              <a:defRPr sz="1600" b="1"/>
            </a:lvl6pPr>
            <a:lvl7pPr marL="2743197" indent="0">
              <a:buNone/>
              <a:defRPr sz="1600" b="1"/>
            </a:lvl7pPr>
            <a:lvl8pPr marL="3200397" indent="0">
              <a:buNone/>
              <a:defRPr sz="1600" b="1"/>
            </a:lvl8pPr>
            <a:lvl9pPr marL="3657596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CA1A34-DC2E-4704-B8AA-2E7177434108}" type="slidenum">
              <a:rPr lang="pl-PL" altLang="pl-PL">
                <a:solidFill>
                  <a:srgbClr val="000000"/>
                </a:solidFill>
              </a:rPr>
              <a:pPr/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circl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0AC42D-C598-41DB-B509-3844AEBBBFA1}" type="slidenum">
              <a:rPr lang="pl-PL" altLang="pl-PL">
                <a:solidFill>
                  <a:srgbClr val="000000"/>
                </a:solidFill>
              </a:rPr>
              <a:pPr/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circl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7AA8F0-DB76-4FFD-B061-2C1538CEC45D}" type="slidenum">
              <a:rPr lang="pl-PL" altLang="pl-PL">
                <a:solidFill>
                  <a:srgbClr val="000000"/>
                </a:solidFill>
              </a:rPr>
              <a:pPr/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circl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399" indent="0">
              <a:buNone/>
              <a:defRPr sz="1000"/>
            </a:lvl3pPr>
            <a:lvl4pPr marL="1371599" indent="0">
              <a:buNone/>
              <a:defRPr sz="900"/>
            </a:lvl4pPr>
            <a:lvl5pPr marL="1828798" indent="0">
              <a:buNone/>
              <a:defRPr sz="900"/>
            </a:lvl5pPr>
            <a:lvl6pPr marL="2285998" indent="0">
              <a:buNone/>
              <a:defRPr sz="900"/>
            </a:lvl6pPr>
            <a:lvl7pPr marL="2743197" indent="0">
              <a:buNone/>
              <a:defRPr sz="900"/>
            </a:lvl7pPr>
            <a:lvl8pPr marL="3200397" indent="0">
              <a:buNone/>
              <a:defRPr sz="900"/>
            </a:lvl8pPr>
            <a:lvl9pPr marL="3657596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51C2BD-536E-48BF-9145-2CB60EBE3306}" type="slidenum">
              <a:rPr lang="pl-PL" altLang="pl-PL">
                <a:solidFill>
                  <a:srgbClr val="000000"/>
                </a:solidFill>
              </a:rPr>
              <a:pPr/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circl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399" indent="0">
              <a:buNone/>
              <a:defRPr sz="2400"/>
            </a:lvl3pPr>
            <a:lvl4pPr marL="1371599" indent="0">
              <a:buNone/>
              <a:defRPr sz="2000"/>
            </a:lvl4pPr>
            <a:lvl5pPr marL="1828798" indent="0">
              <a:buNone/>
              <a:defRPr sz="2000"/>
            </a:lvl5pPr>
            <a:lvl6pPr marL="2285998" indent="0">
              <a:buNone/>
              <a:defRPr sz="2000"/>
            </a:lvl6pPr>
            <a:lvl7pPr marL="2743197" indent="0">
              <a:buNone/>
              <a:defRPr sz="2000"/>
            </a:lvl7pPr>
            <a:lvl8pPr marL="3200397" indent="0">
              <a:buNone/>
              <a:defRPr sz="2000"/>
            </a:lvl8pPr>
            <a:lvl9pPr marL="3657596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399" indent="0">
              <a:buNone/>
              <a:defRPr sz="1000"/>
            </a:lvl3pPr>
            <a:lvl4pPr marL="1371599" indent="0">
              <a:buNone/>
              <a:defRPr sz="900"/>
            </a:lvl4pPr>
            <a:lvl5pPr marL="1828798" indent="0">
              <a:buNone/>
              <a:defRPr sz="900"/>
            </a:lvl5pPr>
            <a:lvl6pPr marL="2285998" indent="0">
              <a:buNone/>
              <a:defRPr sz="900"/>
            </a:lvl6pPr>
            <a:lvl7pPr marL="2743197" indent="0">
              <a:buNone/>
              <a:defRPr sz="900"/>
            </a:lvl7pPr>
            <a:lvl8pPr marL="3200397" indent="0">
              <a:buNone/>
              <a:defRPr sz="900"/>
            </a:lvl8pPr>
            <a:lvl9pPr marL="3657596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10F55F-CD57-4004-A9B7-DF3F6B82881E}" type="slidenum">
              <a:rPr lang="pl-PL" altLang="pl-PL">
                <a:solidFill>
                  <a:srgbClr val="000000"/>
                </a:solidFill>
              </a:rPr>
              <a:pPr/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circl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3B1103-A5CE-475D-86E4-6B1FC0C6BFC8}" type="slidenum">
              <a:rPr lang="pl-PL" altLang="pl-PL">
                <a:solidFill>
                  <a:srgbClr val="000000"/>
                </a:solidFill>
              </a:rPr>
              <a:pPr/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circl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F577D5-0C74-4CB8-B08F-8C8E4EA46829}" type="slidenum">
              <a:rPr lang="pl-PL" altLang="pl-PL">
                <a:solidFill>
                  <a:srgbClr val="000000"/>
                </a:solidFill>
              </a:rPr>
              <a:pPr/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circl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ytuł, tekst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E8B700-DA67-4696-91EF-26B9B16D0445}" type="slidenum">
              <a:rPr lang="pl-PL" altLang="pl-PL">
                <a:solidFill>
                  <a:srgbClr val="000000"/>
                </a:solidFill>
              </a:rPr>
              <a:pPr/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EFA6C7-D99B-444F-A39B-5A91B1D6BA5D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Ovr>
    <a:masterClrMapping/>
  </p:clrMapOvr>
  <p:transition>
    <p:circl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>
    <p:circl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xfrm>
            <a:off x="414339" y="295277"/>
            <a:ext cx="7736681" cy="581025"/>
          </a:xfrm>
          <a:prstGeom prst="rect">
            <a:avLst/>
          </a:prstGeom>
          <a:effectLst>
            <a:outerShdw blurRad="38100" dist="38100" dir="5400000" rotWithShape="0">
              <a:srgbClr val="000000">
                <a:alpha val="90000"/>
              </a:srgbClr>
            </a:outerShdw>
          </a:effectLst>
        </p:spPr>
        <p:txBody>
          <a:bodyPr/>
          <a:lstStyle>
            <a:lvl1pPr>
              <a:lnSpc>
                <a:spcPts val="3402"/>
              </a:lnSpc>
            </a:lvl1pPr>
          </a:lstStyle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14339" y="809625"/>
            <a:ext cx="7736681" cy="571500"/>
          </a:xfrm>
          <a:prstGeom prst="rect">
            <a:avLst/>
          </a:prstGeom>
          <a:effectLst>
            <a:outerShdw blurRad="38100" dist="38100" dir="5400000" rotWithShape="0">
              <a:srgbClr val="000000">
                <a:alpha val="90000"/>
              </a:srgbClr>
            </a:outerShdw>
          </a:effectLst>
        </p:spPr>
        <p:txBody>
          <a:bodyPr/>
          <a:lstStyle>
            <a:lvl1pPr>
              <a:spcBef>
                <a:spcPts val="819"/>
              </a:spcBef>
              <a:defRPr sz="1600">
                <a:solidFill>
                  <a:srgbClr val="FFFFFF"/>
                </a:solidFill>
              </a:defRPr>
            </a:lvl1pPr>
            <a:lvl2pPr marL="24003" indent="0">
              <a:buSzTx/>
              <a:buNone/>
              <a:defRPr sz="1600" b="1"/>
            </a:lvl2pPr>
            <a:lvl3pPr marL="0" indent="184023">
              <a:buSzTx/>
              <a:buNone/>
              <a:defRPr b="1"/>
            </a:lvl3pPr>
            <a:lvl4pPr marL="0" indent="388049">
              <a:buSzTx/>
              <a:buNone/>
              <a:defRPr sz="1600" b="1"/>
            </a:lvl4pPr>
            <a:lvl5pPr marL="0" indent="564071">
              <a:buSzTx/>
              <a:buNone/>
              <a:defRPr sz="16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>
    <p:circl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entered 2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xfrm>
            <a:off x="482203" y="447675"/>
            <a:ext cx="8179594" cy="1085850"/>
          </a:xfrm>
          <a:prstGeom prst="rect">
            <a:avLst/>
          </a:prstGeom>
        </p:spPr>
        <p:txBody>
          <a:bodyPr/>
          <a:lstStyle>
            <a:lvl1pPr algn="ctr">
              <a:lnSpc>
                <a:spcPts val="3402"/>
              </a:lnSpc>
            </a:lvl1pPr>
          </a:lstStyle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78632" y="1466850"/>
            <a:ext cx="8186738" cy="819150"/>
          </a:xfrm>
          <a:prstGeom prst="rect">
            <a:avLst/>
          </a:prstGeom>
        </p:spPr>
        <p:txBody>
          <a:bodyPr/>
          <a:lstStyle>
            <a:lvl1pPr algn="ctr"/>
            <a:lvl2pPr marL="24003" indent="144018">
              <a:buSzTx/>
              <a:buNone/>
              <a:defRPr sz="2000"/>
            </a:lvl2pPr>
            <a:lvl3pPr marL="0" indent="288036">
              <a:buSzTx/>
              <a:buNone/>
              <a:defRPr sz="1900"/>
            </a:lvl3pPr>
            <a:lvl4pPr marL="0" indent="432053">
              <a:buSzTx/>
              <a:buNone/>
              <a:defRPr sz="1600"/>
            </a:lvl4pPr>
            <a:lvl5pPr marL="0" indent="576068">
              <a:buSz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>
    <p:circl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entered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xfrm>
            <a:off x="485775" y="447675"/>
            <a:ext cx="8172450" cy="5715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3402"/>
              </a:lnSpc>
              <a:spcBef>
                <a:spcPts val="189"/>
              </a:spcBef>
            </a:lvl1pPr>
          </a:lstStyle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85775" y="952500"/>
            <a:ext cx="8172450" cy="762000"/>
          </a:xfrm>
          <a:prstGeom prst="rect">
            <a:avLst/>
          </a:prstGeom>
        </p:spPr>
        <p:txBody>
          <a:bodyPr/>
          <a:lstStyle>
            <a:lvl1pPr algn="ctr"/>
            <a:lvl2pPr marL="24003" indent="144018">
              <a:buSzTx/>
              <a:buNone/>
              <a:defRPr sz="2000" b="1"/>
            </a:lvl2pPr>
            <a:lvl3pPr marL="0" indent="288036">
              <a:buSzTx/>
              <a:buNone/>
              <a:defRPr sz="1900" b="1"/>
            </a:lvl3pPr>
            <a:lvl4pPr marL="0" indent="432053">
              <a:buSzTx/>
              <a:buNone/>
              <a:defRPr sz="1600" b="1"/>
            </a:lvl4pPr>
            <a:lvl5pPr marL="0" indent="576068">
              <a:buSzTx/>
              <a:buNone/>
              <a:defRPr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>
    <p:circl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xfrm>
            <a:off x="485775" y="447677"/>
            <a:ext cx="8172450" cy="3686175"/>
          </a:xfrm>
          <a:prstGeom prst="rect">
            <a:avLst/>
          </a:prstGeom>
        </p:spPr>
        <p:txBody>
          <a:bodyPr anchor="ctr"/>
          <a:lstStyle>
            <a:lvl1pPr marL="180322" indent="-180322">
              <a:lnSpc>
                <a:spcPts val="3465"/>
              </a:lnSpc>
            </a:lvl1pPr>
          </a:lstStyle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85802" y="4248150"/>
            <a:ext cx="7972425" cy="2152650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spcBef>
                <a:spcPts val="819"/>
              </a:spcBef>
              <a:defRPr sz="1900">
                <a:solidFill>
                  <a:srgbClr val="FFFFFF"/>
                </a:solidFill>
              </a:defRPr>
            </a:lvl1pPr>
            <a:lvl2pPr marL="24003" indent="0">
              <a:spcBef>
                <a:spcPts val="189"/>
              </a:spcBef>
              <a:buSzTx/>
              <a:buNone/>
              <a:defRPr sz="1300" b="1">
                <a:solidFill>
                  <a:srgbClr val="9DA9A9"/>
                </a:solidFill>
              </a:defRPr>
            </a:lvl2pPr>
            <a:lvl3pPr marL="0" indent="184023">
              <a:buSzTx/>
              <a:buNone/>
              <a:defRPr sz="1300" b="1">
                <a:solidFill>
                  <a:srgbClr val="9DA9A9"/>
                </a:solidFill>
              </a:defRPr>
            </a:lvl3pPr>
            <a:lvl4pPr marL="0" indent="388049">
              <a:buSzTx/>
              <a:buNone/>
              <a:defRPr sz="1300" b="1">
                <a:solidFill>
                  <a:srgbClr val="9DA9A9"/>
                </a:solidFill>
              </a:defRPr>
            </a:lvl4pPr>
            <a:lvl5pPr marL="0" indent="564071">
              <a:buSzTx/>
              <a:buNone/>
              <a:defRPr sz="1300" b="1">
                <a:solidFill>
                  <a:srgbClr val="9DA9A9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>
    <p:circl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>
    <p:circl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enter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 Text"/>
          <p:cNvSpPr txBox="1">
            <a:spLocks noGrp="1"/>
          </p:cNvSpPr>
          <p:nvPr>
            <p:ph type="title"/>
          </p:nvPr>
        </p:nvSpPr>
        <p:spPr>
          <a:xfrm>
            <a:off x="414340" y="295275"/>
            <a:ext cx="8315325" cy="590550"/>
          </a:xfrm>
          <a:prstGeom prst="rect">
            <a:avLst/>
          </a:prstGeom>
          <a:effectLst>
            <a:outerShdw blurRad="38100" dist="38100" dir="5400000" rotWithShape="0">
              <a:srgbClr val="000000">
                <a:alpha val="90000"/>
              </a:srgbClr>
            </a:outerShdw>
          </a:effectLst>
        </p:spPr>
        <p:txBody>
          <a:bodyPr/>
          <a:lstStyle>
            <a:lvl1pPr algn="ctr">
              <a:lnSpc>
                <a:spcPts val="3402"/>
              </a:lnSpc>
            </a:lvl1pPr>
          </a:lstStyle>
          <a:p>
            <a:r>
              <a:t>Title Text</a:t>
            </a:r>
          </a:p>
        </p:txBody>
      </p:sp>
      <p:sp>
        <p:nvSpPr>
          <p:cNvPr id="6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14340" y="809625"/>
            <a:ext cx="8315325" cy="666750"/>
          </a:xfrm>
          <a:prstGeom prst="rect">
            <a:avLst/>
          </a:prstGeom>
          <a:effectLst>
            <a:outerShdw blurRad="38100" dist="38100" dir="5400000" rotWithShape="0">
              <a:srgbClr val="000000">
                <a:alpha val="90000"/>
              </a:srgbClr>
            </a:outerShdw>
          </a:effectLst>
        </p:spPr>
        <p:txBody>
          <a:bodyPr/>
          <a:lstStyle>
            <a:lvl1pPr algn="ctr">
              <a:spcBef>
                <a:spcPts val="819"/>
              </a:spcBef>
              <a:defRPr sz="1600">
                <a:solidFill>
                  <a:srgbClr val="FFFFFF"/>
                </a:solidFill>
              </a:defRPr>
            </a:lvl1pPr>
            <a:lvl2pPr marL="24003" indent="0" algn="ctr">
              <a:buSzTx/>
              <a:buNone/>
              <a:defRPr sz="1600" b="1"/>
            </a:lvl2pPr>
            <a:lvl3pPr marL="0" indent="184023" algn="ctr">
              <a:buSzTx/>
              <a:buNone/>
              <a:defRPr b="1"/>
            </a:lvl3pPr>
            <a:lvl4pPr marL="0" indent="388049" algn="ctr">
              <a:buSzTx/>
              <a:buNone/>
              <a:defRPr sz="1600" b="1"/>
            </a:lvl4pPr>
            <a:lvl5pPr marL="0" indent="564071" algn="ctr">
              <a:buSzTx/>
              <a:buNone/>
              <a:defRPr sz="16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>
    <p:circl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entered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>
            <a:spLocks noGrp="1"/>
          </p:cNvSpPr>
          <p:nvPr>
            <p:ph type="title"/>
          </p:nvPr>
        </p:nvSpPr>
        <p:spPr>
          <a:xfrm>
            <a:off x="485775" y="447677"/>
            <a:ext cx="8172450" cy="3686175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ts val="4221"/>
              </a:lnSpc>
              <a:defRPr sz="3500"/>
            </a:lvl1pPr>
          </a:lstStyle>
          <a:p>
            <a:r>
              <a:t>Title Text</a:t>
            </a:r>
          </a:p>
        </p:txBody>
      </p:sp>
      <p:sp>
        <p:nvSpPr>
          <p:cNvPr id="7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85790" y="4248150"/>
            <a:ext cx="7972425" cy="2152650"/>
          </a:xfrm>
          <a:prstGeom prst="rect">
            <a:avLst/>
          </a:prstGeom>
        </p:spPr>
        <p:txBody>
          <a:bodyPr/>
          <a:lstStyle>
            <a:lvl1pPr algn="ctr">
              <a:lnSpc>
                <a:spcPct val="110000"/>
              </a:lnSpc>
              <a:spcBef>
                <a:spcPts val="819"/>
              </a:spcBef>
              <a:defRPr sz="2500">
                <a:solidFill>
                  <a:srgbClr val="FFFFFF"/>
                </a:solidFill>
              </a:defRPr>
            </a:lvl1pPr>
            <a:lvl2pPr marL="24003" indent="0" algn="ctr">
              <a:spcBef>
                <a:spcPts val="189"/>
              </a:spcBef>
              <a:buSzTx/>
              <a:buNone/>
              <a:defRPr b="1">
                <a:solidFill>
                  <a:srgbClr val="9DA9A9"/>
                </a:solidFill>
              </a:defRPr>
            </a:lvl2pPr>
            <a:lvl3pPr marL="0" indent="184023" algn="ctr">
              <a:buSzTx/>
              <a:buNone/>
              <a:defRPr sz="1500" b="1">
                <a:solidFill>
                  <a:srgbClr val="9DA9A9"/>
                </a:solidFill>
              </a:defRPr>
            </a:lvl3pPr>
            <a:lvl4pPr marL="0" indent="388049" algn="ctr">
              <a:buSzTx/>
              <a:buNone/>
              <a:defRPr sz="1500" b="1">
                <a:solidFill>
                  <a:srgbClr val="9DA9A9"/>
                </a:solidFill>
              </a:defRPr>
            </a:lvl4pPr>
            <a:lvl5pPr marL="0" indent="564071" algn="ctr">
              <a:buSzTx/>
              <a:buNone/>
              <a:defRPr sz="1500" b="1">
                <a:solidFill>
                  <a:srgbClr val="9DA9A9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>
    <p:circl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Centered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itle Text"/>
          <p:cNvSpPr txBox="1">
            <a:spLocks noGrp="1"/>
          </p:cNvSpPr>
          <p:nvPr>
            <p:ph type="title"/>
          </p:nvPr>
        </p:nvSpPr>
        <p:spPr>
          <a:xfrm>
            <a:off x="485775" y="447677"/>
            <a:ext cx="8172450" cy="3686175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ts val="3465"/>
              </a:lnSpc>
            </a:lvl1pPr>
          </a:lstStyle>
          <a:p>
            <a:r>
              <a:t>Title Text</a:t>
            </a:r>
          </a:p>
        </p:txBody>
      </p:sp>
      <p:sp>
        <p:nvSpPr>
          <p:cNvPr id="82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85790" y="4248150"/>
            <a:ext cx="7972425" cy="2152650"/>
          </a:xfrm>
          <a:prstGeom prst="rect">
            <a:avLst/>
          </a:prstGeom>
        </p:spPr>
        <p:txBody>
          <a:bodyPr/>
          <a:lstStyle>
            <a:lvl1pPr algn="ctr">
              <a:lnSpc>
                <a:spcPct val="110000"/>
              </a:lnSpc>
              <a:spcBef>
                <a:spcPts val="819"/>
              </a:spcBef>
              <a:defRPr sz="1900">
                <a:solidFill>
                  <a:srgbClr val="FFFFFF"/>
                </a:solidFill>
              </a:defRPr>
            </a:lvl1pPr>
            <a:lvl2pPr marL="24003" indent="0" algn="ctr">
              <a:spcBef>
                <a:spcPts val="189"/>
              </a:spcBef>
              <a:buSzTx/>
              <a:buNone/>
              <a:defRPr sz="1500" b="1">
                <a:solidFill>
                  <a:srgbClr val="9DA9A9"/>
                </a:solidFill>
              </a:defRPr>
            </a:lvl2pPr>
            <a:lvl3pPr marL="0" indent="184023" algn="ctr">
              <a:buSzTx/>
              <a:buNone/>
              <a:defRPr sz="1500" b="1">
                <a:solidFill>
                  <a:srgbClr val="9DA9A9"/>
                </a:solidFill>
              </a:defRPr>
            </a:lvl3pPr>
            <a:lvl4pPr marL="0" indent="388049" algn="ctr">
              <a:buSzTx/>
              <a:buNone/>
              <a:defRPr sz="1500" b="1">
                <a:solidFill>
                  <a:srgbClr val="9DA9A9"/>
                </a:solidFill>
              </a:defRPr>
            </a:lvl4pPr>
            <a:lvl5pPr marL="0" indent="564071" algn="ctr">
              <a:buSzTx/>
              <a:buNone/>
              <a:defRPr sz="1500" b="1">
                <a:solidFill>
                  <a:srgbClr val="9DA9A9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>
    <p:circl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itle Text"/>
          <p:cNvSpPr txBox="1">
            <a:spLocks noGrp="1"/>
          </p:cNvSpPr>
          <p:nvPr>
            <p:ph type="title"/>
          </p:nvPr>
        </p:nvSpPr>
        <p:spPr>
          <a:xfrm>
            <a:off x="414339" y="295277"/>
            <a:ext cx="7736681" cy="523875"/>
          </a:xfrm>
          <a:prstGeom prst="rect">
            <a:avLst/>
          </a:prstGeom>
          <a:effectLst>
            <a:outerShdw blurRad="38100" dist="38100" dir="5400000" rotWithShape="0">
              <a:srgbClr val="000000">
                <a:alpha val="90000"/>
              </a:srgbClr>
            </a:outerShdw>
          </a:effectLst>
        </p:spPr>
        <p:txBody>
          <a:bodyPr/>
          <a:lstStyle>
            <a:lvl1pPr>
              <a:lnSpc>
                <a:spcPts val="3150"/>
              </a:lnSpc>
              <a:defRPr sz="2600"/>
            </a:lvl1pPr>
          </a:lstStyle>
          <a:p>
            <a:r>
              <a:t>Title Text</a:t>
            </a:r>
          </a:p>
        </p:txBody>
      </p:sp>
      <p:sp>
        <p:nvSpPr>
          <p:cNvPr id="9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14339" y="762000"/>
            <a:ext cx="7736681" cy="666750"/>
          </a:xfrm>
          <a:prstGeom prst="rect">
            <a:avLst/>
          </a:prstGeom>
          <a:effectLst>
            <a:outerShdw blurRad="38100" dist="38100" dir="5400000" rotWithShape="0">
              <a:srgbClr val="000000">
                <a:alpha val="90000"/>
              </a:srgbClr>
            </a:outerShdw>
          </a:effectLst>
        </p:spPr>
        <p:txBody>
          <a:bodyPr/>
          <a:lstStyle>
            <a:lvl1pPr>
              <a:spcBef>
                <a:spcPts val="819"/>
              </a:spcBef>
              <a:defRPr sz="1500">
                <a:solidFill>
                  <a:srgbClr val="FFFFFF"/>
                </a:solidFill>
              </a:defRPr>
            </a:lvl1pPr>
            <a:lvl2pPr marL="24003" indent="0">
              <a:buSzTx/>
              <a:buNone/>
              <a:defRPr sz="1500" b="1"/>
            </a:lvl2pPr>
            <a:lvl3pPr marL="0" indent="184023">
              <a:buSzTx/>
              <a:buNone/>
              <a:defRPr sz="1500" b="1"/>
            </a:lvl3pPr>
            <a:lvl4pPr marL="0" indent="388049">
              <a:buSzTx/>
              <a:buNone/>
              <a:defRPr sz="1500" b="1"/>
            </a:lvl4pPr>
            <a:lvl5pPr marL="0" indent="564071">
              <a:buSzTx/>
              <a:buNone/>
              <a:defRPr sz="15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246190" y="6515871"/>
            <a:ext cx="125034" cy="123111"/>
          </a:xfrm>
          <a:prstGeom prst="rect">
            <a:avLst/>
          </a:prstGeom>
        </p:spPr>
        <p:txBody>
          <a:bodyPr anchor="b"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3AC1F9-276A-4204-AB5F-063FFBD581C5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Ovr>
    <a:masterClrMapping/>
  </p:clrMapOvr>
  <p:transition>
    <p:circle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itle Text"/>
          <p:cNvSpPr txBox="1">
            <a:spLocks noGrp="1"/>
          </p:cNvSpPr>
          <p:nvPr>
            <p:ph type="title"/>
          </p:nvPr>
        </p:nvSpPr>
        <p:spPr>
          <a:xfrm>
            <a:off x="414339" y="295277"/>
            <a:ext cx="7736681" cy="523875"/>
          </a:xfrm>
          <a:prstGeom prst="rect">
            <a:avLst/>
          </a:prstGeom>
          <a:effectLst>
            <a:outerShdw blurRad="38100" dist="38100" dir="5400000" rotWithShape="0">
              <a:srgbClr val="000000">
                <a:alpha val="90000"/>
              </a:srgbClr>
            </a:outerShdw>
          </a:effectLst>
        </p:spPr>
        <p:txBody>
          <a:bodyPr/>
          <a:lstStyle>
            <a:lvl1pPr>
              <a:lnSpc>
                <a:spcPts val="3402"/>
              </a:lnSpc>
            </a:lvl1pPr>
          </a:lstStyle>
          <a:p>
            <a:r>
              <a:t>Title Text</a:t>
            </a:r>
          </a:p>
        </p:txBody>
      </p:sp>
      <p:sp>
        <p:nvSpPr>
          <p:cNvPr id="10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14339" y="809625"/>
            <a:ext cx="7736681" cy="571500"/>
          </a:xfrm>
          <a:prstGeom prst="rect">
            <a:avLst/>
          </a:prstGeom>
          <a:effectLst>
            <a:outerShdw blurRad="38100" dist="38100" dir="5400000" rotWithShape="0">
              <a:srgbClr val="000000">
                <a:alpha val="90000"/>
              </a:srgbClr>
            </a:outerShdw>
          </a:effectLst>
        </p:spPr>
        <p:txBody>
          <a:bodyPr/>
          <a:lstStyle>
            <a:lvl1pPr>
              <a:spcBef>
                <a:spcPts val="819"/>
              </a:spcBef>
              <a:defRPr sz="1600">
                <a:solidFill>
                  <a:srgbClr val="FFFFFF"/>
                </a:solidFill>
              </a:defRPr>
            </a:lvl1pPr>
            <a:lvl2pPr marL="24003" indent="0">
              <a:buSzTx/>
              <a:buNone/>
              <a:defRPr sz="1600" b="1"/>
            </a:lvl2pPr>
            <a:lvl3pPr marL="0" indent="184023">
              <a:buSzTx/>
              <a:buNone/>
              <a:defRPr b="1"/>
            </a:lvl3pPr>
            <a:lvl4pPr marL="0" indent="388049">
              <a:buSzTx/>
              <a:buNone/>
              <a:defRPr sz="1600" b="1"/>
            </a:lvl4pPr>
            <a:lvl5pPr marL="0" indent="564071">
              <a:buSzTx/>
              <a:buNone/>
              <a:defRPr sz="16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>
    <p:circl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Center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itle Text"/>
          <p:cNvSpPr txBox="1">
            <a:spLocks noGrp="1"/>
          </p:cNvSpPr>
          <p:nvPr>
            <p:ph type="title"/>
          </p:nvPr>
        </p:nvSpPr>
        <p:spPr>
          <a:xfrm>
            <a:off x="414340" y="295277"/>
            <a:ext cx="8315325" cy="523875"/>
          </a:xfrm>
          <a:prstGeom prst="rect">
            <a:avLst/>
          </a:prstGeom>
          <a:effectLst>
            <a:outerShdw blurRad="38100" dist="38100" dir="5400000" rotWithShape="0">
              <a:srgbClr val="000000">
                <a:alpha val="90000"/>
              </a:srgbClr>
            </a:outerShdw>
          </a:effectLst>
        </p:spPr>
        <p:txBody>
          <a:bodyPr/>
          <a:lstStyle>
            <a:lvl1pPr algn="ctr">
              <a:lnSpc>
                <a:spcPts val="3402"/>
              </a:lnSpc>
            </a:lvl1pPr>
          </a:lstStyle>
          <a:p>
            <a:r>
              <a:t>Title Text</a:t>
            </a:r>
          </a:p>
        </p:txBody>
      </p:sp>
      <p:sp>
        <p:nvSpPr>
          <p:cNvPr id="10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14340" y="809625"/>
            <a:ext cx="8315325" cy="666750"/>
          </a:xfrm>
          <a:prstGeom prst="rect">
            <a:avLst/>
          </a:prstGeom>
          <a:effectLst>
            <a:outerShdw blurRad="38100" dist="38100" dir="5400000" rotWithShape="0">
              <a:srgbClr val="000000">
                <a:alpha val="90000"/>
              </a:srgbClr>
            </a:outerShdw>
          </a:effectLst>
        </p:spPr>
        <p:txBody>
          <a:bodyPr/>
          <a:lstStyle>
            <a:lvl1pPr algn="ctr">
              <a:spcBef>
                <a:spcPts val="819"/>
              </a:spcBef>
              <a:defRPr sz="1600">
                <a:solidFill>
                  <a:srgbClr val="FFFFFF"/>
                </a:solidFill>
              </a:defRPr>
            </a:lvl1pPr>
            <a:lvl2pPr marL="24003" indent="0" algn="ctr">
              <a:buSzTx/>
              <a:buNone/>
              <a:defRPr sz="1600" b="1"/>
            </a:lvl2pPr>
            <a:lvl3pPr marL="0" indent="184023" algn="ctr">
              <a:buSzTx/>
              <a:buNone/>
              <a:defRPr b="1"/>
            </a:lvl3pPr>
            <a:lvl4pPr marL="0" indent="388049" algn="ctr">
              <a:buSzTx/>
              <a:buNone/>
              <a:defRPr sz="1600" b="1"/>
            </a:lvl4pPr>
            <a:lvl5pPr marL="0" indent="564071" algn="ctr">
              <a:buSzTx/>
              <a:buNone/>
              <a:defRPr sz="16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>
    <p:circl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itle Text"/>
          <p:cNvSpPr txBox="1">
            <a:spLocks noGrp="1"/>
          </p:cNvSpPr>
          <p:nvPr>
            <p:ph type="title"/>
          </p:nvPr>
        </p:nvSpPr>
        <p:spPr>
          <a:xfrm>
            <a:off x="414337" y="295275"/>
            <a:ext cx="7736682" cy="581026"/>
          </a:xfrm>
          <a:prstGeom prst="rect">
            <a:avLst/>
          </a:prstGeom>
          <a:effectLst>
            <a:outerShdw blurRad="25400" dist="25400" dir="5400000" rotWithShape="0">
              <a:srgbClr val="000000">
                <a:alpha val="90000"/>
              </a:srgbClr>
            </a:outerShdw>
          </a:effectLst>
        </p:spPr>
        <p:txBody>
          <a:bodyPr/>
          <a:lstStyle>
            <a:lvl1pPr>
              <a:lnSpc>
                <a:spcPts val="3276"/>
              </a:lnSpc>
              <a:defRPr sz="2800"/>
            </a:lvl1pPr>
          </a:lstStyle>
          <a:p>
            <a:r>
              <a:t>Title Text</a:t>
            </a:r>
          </a:p>
        </p:txBody>
      </p:sp>
      <p:sp>
        <p:nvSpPr>
          <p:cNvPr id="11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14337" y="809680"/>
            <a:ext cx="7736682" cy="571501"/>
          </a:xfrm>
          <a:prstGeom prst="rect">
            <a:avLst/>
          </a:prstGeom>
          <a:effectLst>
            <a:outerShdw blurRad="25400" dist="25400" dir="5400000" rotWithShape="0">
              <a:srgbClr val="000000">
                <a:alpha val="90000"/>
              </a:srgbClr>
            </a:outerShdw>
          </a:effectLst>
        </p:spPr>
        <p:txBody>
          <a:bodyPr/>
          <a:lstStyle>
            <a:lvl1pPr>
              <a:spcBef>
                <a:spcPts val="819"/>
              </a:spcBef>
              <a:defRPr sz="1500">
                <a:solidFill>
                  <a:srgbClr val="FFFFFF"/>
                </a:solidFill>
              </a:defRPr>
            </a:lvl1pPr>
            <a:lvl2pPr marL="24003" indent="0">
              <a:buSzTx/>
              <a:buNone/>
              <a:defRPr sz="1500" b="1"/>
            </a:lvl2pPr>
            <a:lvl3pPr marL="0" indent="184023">
              <a:buSzTx/>
              <a:buNone/>
              <a:defRPr sz="1500" b="1"/>
            </a:lvl3pPr>
            <a:lvl4pPr marL="0" indent="388049">
              <a:buSzTx/>
              <a:buNone/>
              <a:defRPr sz="1500" b="1"/>
            </a:lvl4pPr>
            <a:lvl5pPr marL="0" indent="564071">
              <a:buSzTx/>
              <a:buNone/>
              <a:defRPr sz="15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>
    <p:circl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Centered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itle Text"/>
          <p:cNvSpPr txBox="1">
            <a:spLocks noGrp="1"/>
          </p:cNvSpPr>
          <p:nvPr>
            <p:ph type="title"/>
          </p:nvPr>
        </p:nvSpPr>
        <p:spPr>
          <a:xfrm>
            <a:off x="485775" y="447677"/>
            <a:ext cx="8172450" cy="3686175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ts val="4221"/>
              </a:lnSpc>
              <a:defRPr sz="3500"/>
            </a:lvl1pPr>
          </a:lstStyle>
          <a:p>
            <a:r>
              <a:t>Title Text</a:t>
            </a:r>
          </a:p>
        </p:txBody>
      </p:sp>
      <p:sp>
        <p:nvSpPr>
          <p:cNvPr id="12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85790" y="4248150"/>
            <a:ext cx="7972425" cy="2152650"/>
          </a:xfrm>
          <a:prstGeom prst="rect">
            <a:avLst/>
          </a:prstGeom>
        </p:spPr>
        <p:txBody>
          <a:bodyPr/>
          <a:lstStyle>
            <a:lvl1pPr algn="ctr">
              <a:lnSpc>
                <a:spcPct val="110000"/>
              </a:lnSpc>
              <a:spcBef>
                <a:spcPts val="819"/>
              </a:spcBef>
              <a:defRPr sz="2500">
                <a:solidFill>
                  <a:srgbClr val="FFFFFF"/>
                </a:solidFill>
              </a:defRPr>
            </a:lvl1pPr>
            <a:lvl2pPr marL="24003" indent="0" algn="ctr">
              <a:spcBef>
                <a:spcPts val="189"/>
              </a:spcBef>
              <a:buSzTx/>
              <a:buNone/>
              <a:defRPr b="1">
                <a:solidFill>
                  <a:srgbClr val="9DA9A9"/>
                </a:solidFill>
              </a:defRPr>
            </a:lvl2pPr>
            <a:lvl3pPr marL="0" indent="184023" algn="ctr">
              <a:buSzTx/>
              <a:buNone/>
              <a:defRPr sz="1900" b="1">
                <a:solidFill>
                  <a:srgbClr val="9DA9A9"/>
                </a:solidFill>
              </a:defRPr>
            </a:lvl3pPr>
            <a:lvl4pPr marL="0" indent="388049" algn="ctr">
              <a:buSzTx/>
              <a:buNone/>
              <a:defRPr sz="1900" b="1">
                <a:solidFill>
                  <a:srgbClr val="9DA9A9"/>
                </a:solidFill>
              </a:defRPr>
            </a:lvl4pPr>
            <a:lvl5pPr marL="0" indent="564071" algn="ctr">
              <a:buSzTx/>
              <a:buNone/>
              <a:defRPr sz="1900" b="1">
                <a:solidFill>
                  <a:srgbClr val="9DA9A9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>
    <p:circl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Centered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itle Text"/>
          <p:cNvSpPr txBox="1">
            <a:spLocks noGrp="1"/>
          </p:cNvSpPr>
          <p:nvPr>
            <p:ph type="title"/>
          </p:nvPr>
        </p:nvSpPr>
        <p:spPr>
          <a:xfrm>
            <a:off x="485775" y="447677"/>
            <a:ext cx="8172450" cy="3686175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ts val="4221"/>
              </a:lnSpc>
              <a:defRPr sz="3500"/>
            </a:lvl1pPr>
          </a:lstStyle>
          <a:p>
            <a:r>
              <a:t>Title Text</a:t>
            </a:r>
          </a:p>
        </p:txBody>
      </p:sp>
      <p:sp>
        <p:nvSpPr>
          <p:cNvPr id="136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85790" y="4248150"/>
            <a:ext cx="7972425" cy="2152650"/>
          </a:xfrm>
          <a:prstGeom prst="rect">
            <a:avLst/>
          </a:prstGeom>
        </p:spPr>
        <p:txBody>
          <a:bodyPr/>
          <a:lstStyle>
            <a:lvl1pPr algn="ctr">
              <a:lnSpc>
                <a:spcPct val="110000"/>
              </a:lnSpc>
              <a:spcBef>
                <a:spcPts val="819"/>
              </a:spcBef>
              <a:defRPr sz="2200">
                <a:solidFill>
                  <a:srgbClr val="FFFFFF"/>
                </a:solidFill>
              </a:defRPr>
            </a:lvl1pPr>
            <a:lvl2pPr marL="24003" indent="0" algn="ctr">
              <a:spcBef>
                <a:spcPts val="189"/>
              </a:spcBef>
              <a:buSzTx/>
              <a:buNone/>
              <a:defRPr sz="1800" b="1">
                <a:solidFill>
                  <a:srgbClr val="9DA9A9"/>
                </a:solidFill>
              </a:defRPr>
            </a:lvl2pPr>
            <a:lvl3pPr marL="0" indent="184023" algn="ctr">
              <a:buSzTx/>
              <a:buNone/>
              <a:defRPr sz="1800" b="1">
                <a:solidFill>
                  <a:srgbClr val="9DA9A9"/>
                </a:solidFill>
              </a:defRPr>
            </a:lvl3pPr>
            <a:lvl4pPr marL="0" indent="388049" algn="ctr">
              <a:buSzTx/>
              <a:buNone/>
              <a:defRPr sz="1800" b="1">
                <a:solidFill>
                  <a:srgbClr val="9DA9A9"/>
                </a:solidFill>
              </a:defRPr>
            </a:lvl4pPr>
            <a:lvl5pPr marL="0" indent="564071" algn="ctr">
              <a:buSzTx/>
              <a:buNone/>
              <a:defRPr sz="1800" b="1">
                <a:solidFill>
                  <a:srgbClr val="9DA9A9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>
    <p:circl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Centered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Title Text"/>
          <p:cNvSpPr txBox="1">
            <a:spLocks noGrp="1"/>
          </p:cNvSpPr>
          <p:nvPr>
            <p:ph type="title"/>
          </p:nvPr>
        </p:nvSpPr>
        <p:spPr>
          <a:xfrm>
            <a:off x="485775" y="447677"/>
            <a:ext cx="8172450" cy="3686175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ts val="4221"/>
              </a:lnSpc>
              <a:defRPr sz="3500"/>
            </a:lvl1pPr>
          </a:lstStyle>
          <a:p>
            <a:r>
              <a:t>Title Text</a:t>
            </a:r>
          </a:p>
        </p:txBody>
      </p:sp>
      <p:sp>
        <p:nvSpPr>
          <p:cNvPr id="14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85790" y="4248150"/>
            <a:ext cx="7972425" cy="2152650"/>
          </a:xfrm>
          <a:prstGeom prst="rect">
            <a:avLst/>
          </a:prstGeom>
        </p:spPr>
        <p:txBody>
          <a:bodyPr/>
          <a:lstStyle>
            <a:lvl1pPr algn="ctr">
              <a:lnSpc>
                <a:spcPct val="110000"/>
              </a:lnSpc>
              <a:spcBef>
                <a:spcPts val="819"/>
              </a:spcBef>
              <a:defRPr sz="2400">
                <a:solidFill>
                  <a:srgbClr val="FFFFFF"/>
                </a:solidFill>
              </a:defRPr>
            </a:lvl1pPr>
            <a:lvl2pPr marL="24003" indent="0" algn="ctr">
              <a:spcBef>
                <a:spcPts val="189"/>
              </a:spcBef>
              <a:buSzTx/>
              <a:buNone/>
              <a:defRPr sz="1800" b="1">
                <a:solidFill>
                  <a:srgbClr val="9DA9A9"/>
                </a:solidFill>
              </a:defRPr>
            </a:lvl2pPr>
            <a:lvl3pPr marL="0" indent="184023" algn="ctr">
              <a:buSzTx/>
              <a:buNone/>
              <a:defRPr sz="1800" b="1">
                <a:solidFill>
                  <a:srgbClr val="9DA9A9"/>
                </a:solidFill>
              </a:defRPr>
            </a:lvl3pPr>
            <a:lvl4pPr marL="0" indent="388049" algn="ctr">
              <a:buSzTx/>
              <a:buNone/>
              <a:defRPr sz="1800" b="1">
                <a:solidFill>
                  <a:srgbClr val="9DA9A9"/>
                </a:solidFill>
              </a:defRPr>
            </a:lvl4pPr>
            <a:lvl5pPr marL="0" indent="564071" algn="ctr">
              <a:buSzTx/>
              <a:buNone/>
              <a:defRPr sz="1800" b="1">
                <a:solidFill>
                  <a:srgbClr val="9DA9A9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>
    <p:circle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Centered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itle Text"/>
          <p:cNvSpPr txBox="1">
            <a:spLocks noGrp="1"/>
          </p:cNvSpPr>
          <p:nvPr>
            <p:ph type="title"/>
          </p:nvPr>
        </p:nvSpPr>
        <p:spPr>
          <a:xfrm>
            <a:off x="485775" y="447675"/>
            <a:ext cx="8172450" cy="5715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3402"/>
              </a:lnSpc>
              <a:spcBef>
                <a:spcPts val="189"/>
              </a:spcBef>
            </a:lvl1pPr>
          </a:lstStyle>
          <a:p>
            <a:r>
              <a:t>Title Text</a:t>
            </a:r>
          </a:p>
        </p:txBody>
      </p:sp>
      <p:sp>
        <p:nvSpPr>
          <p:cNvPr id="15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85775" y="952500"/>
            <a:ext cx="8172450" cy="762000"/>
          </a:xfrm>
          <a:prstGeom prst="rect">
            <a:avLst/>
          </a:prstGeom>
        </p:spPr>
        <p:txBody>
          <a:bodyPr/>
          <a:lstStyle>
            <a:lvl1pPr algn="ctr"/>
            <a:lvl2pPr marL="24003" indent="144018">
              <a:buSzTx/>
              <a:buNone/>
              <a:defRPr sz="2000" b="1"/>
            </a:lvl2pPr>
            <a:lvl3pPr marL="0" indent="288036">
              <a:buSzTx/>
              <a:buNone/>
              <a:defRPr sz="1900" b="1"/>
            </a:lvl3pPr>
            <a:lvl4pPr marL="0" indent="432053">
              <a:buSzTx/>
              <a:buNone/>
              <a:defRPr sz="1600" b="1"/>
            </a:lvl4pPr>
            <a:lvl5pPr marL="0" indent="576068">
              <a:buSzTx/>
              <a:buNone/>
              <a:defRPr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>
    <p:circle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Title Text"/>
          <p:cNvSpPr txBox="1">
            <a:spLocks noGrp="1"/>
          </p:cNvSpPr>
          <p:nvPr>
            <p:ph type="title"/>
          </p:nvPr>
        </p:nvSpPr>
        <p:spPr>
          <a:xfrm>
            <a:off x="414339" y="295277"/>
            <a:ext cx="7736681" cy="581025"/>
          </a:xfrm>
          <a:prstGeom prst="rect">
            <a:avLst/>
          </a:prstGeom>
          <a:effectLst>
            <a:outerShdw blurRad="38100" dist="38100" dir="5400000" rotWithShape="0">
              <a:srgbClr val="000000">
                <a:alpha val="90000"/>
              </a:srgbClr>
            </a:outerShdw>
          </a:effectLst>
        </p:spPr>
        <p:txBody>
          <a:bodyPr/>
          <a:lstStyle>
            <a:lvl1pPr>
              <a:lnSpc>
                <a:spcPts val="3402"/>
              </a:lnSpc>
            </a:lvl1pPr>
          </a:lstStyle>
          <a:p>
            <a:r>
              <a:t>Title Text</a:t>
            </a:r>
          </a:p>
        </p:txBody>
      </p:sp>
      <p:sp>
        <p:nvSpPr>
          <p:cNvPr id="16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14339" y="809625"/>
            <a:ext cx="7736681" cy="571500"/>
          </a:xfrm>
          <a:prstGeom prst="rect">
            <a:avLst/>
          </a:prstGeom>
          <a:effectLst>
            <a:outerShdw blurRad="38100" dist="38100" dir="5400000" rotWithShape="0">
              <a:srgbClr val="000000">
                <a:alpha val="90000"/>
              </a:srgbClr>
            </a:outerShdw>
          </a:effectLst>
        </p:spPr>
        <p:txBody>
          <a:bodyPr/>
          <a:lstStyle>
            <a:lvl1pPr>
              <a:spcBef>
                <a:spcPts val="819"/>
              </a:spcBef>
              <a:defRPr sz="1600">
                <a:solidFill>
                  <a:srgbClr val="FFFFFF"/>
                </a:solidFill>
              </a:defRPr>
            </a:lvl1pPr>
            <a:lvl2pPr marL="24003" indent="0">
              <a:buSzTx/>
              <a:buNone/>
              <a:defRPr sz="1600" b="1"/>
            </a:lvl2pPr>
            <a:lvl3pPr marL="0" indent="184023">
              <a:buSzTx/>
              <a:buNone/>
              <a:defRPr b="1"/>
            </a:lvl3pPr>
            <a:lvl4pPr marL="0" indent="388049">
              <a:buSzTx/>
              <a:buNone/>
              <a:defRPr sz="1600" b="1"/>
            </a:lvl4pPr>
            <a:lvl5pPr marL="0" indent="564071">
              <a:buSzTx/>
              <a:buNone/>
              <a:defRPr sz="16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>
    <p:circle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_Centered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Title Text"/>
          <p:cNvSpPr txBox="1">
            <a:spLocks noGrp="1"/>
          </p:cNvSpPr>
          <p:nvPr>
            <p:ph type="title"/>
          </p:nvPr>
        </p:nvSpPr>
        <p:spPr>
          <a:xfrm>
            <a:off x="485775" y="447677"/>
            <a:ext cx="8172450" cy="3686175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ts val="3465"/>
              </a:lnSpc>
            </a:lvl1pPr>
          </a:lstStyle>
          <a:p>
            <a:r>
              <a:t>Title Text</a:t>
            </a:r>
          </a:p>
        </p:txBody>
      </p:sp>
      <p:sp>
        <p:nvSpPr>
          <p:cNvPr id="172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85790" y="4248150"/>
            <a:ext cx="7972425" cy="2152650"/>
          </a:xfrm>
          <a:prstGeom prst="rect">
            <a:avLst/>
          </a:prstGeom>
        </p:spPr>
        <p:txBody>
          <a:bodyPr/>
          <a:lstStyle>
            <a:lvl1pPr algn="ctr">
              <a:lnSpc>
                <a:spcPct val="110000"/>
              </a:lnSpc>
              <a:spcBef>
                <a:spcPts val="819"/>
              </a:spcBef>
              <a:defRPr sz="1900">
                <a:solidFill>
                  <a:srgbClr val="FFFFFF"/>
                </a:solidFill>
              </a:defRPr>
            </a:lvl1pPr>
            <a:lvl2pPr marL="24003" indent="0" algn="ctr">
              <a:spcBef>
                <a:spcPts val="189"/>
              </a:spcBef>
              <a:buSzTx/>
              <a:buNone/>
              <a:defRPr sz="1500" b="1">
                <a:solidFill>
                  <a:srgbClr val="9DA9A9"/>
                </a:solidFill>
              </a:defRPr>
            </a:lvl2pPr>
            <a:lvl3pPr marL="0" indent="184023" algn="ctr">
              <a:buSzTx/>
              <a:buNone/>
              <a:defRPr sz="1500" b="1">
                <a:solidFill>
                  <a:srgbClr val="9DA9A9"/>
                </a:solidFill>
              </a:defRPr>
            </a:lvl3pPr>
            <a:lvl4pPr marL="0" indent="388049" algn="ctr">
              <a:buSzTx/>
              <a:buNone/>
              <a:defRPr sz="1500" b="1">
                <a:solidFill>
                  <a:srgbClr val="9DA9A9"/>
                </a:solidFill>
              </a:defRPr>
            </a:lvl4pPr>
            <a:lvl5pPr marL="0" indent="564071" algn="ctr">
              <a:buSzTx/>
              <a:buNone/>
              <a:defRPr sz="1500" b="1">
                <a:solidFill>
                  <a:srgbClr val="9DA9A9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>
    <p:circle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6.xml"/><Relationship Id="rId3" Type="http://schemas.openxmlformats.org/officeDocument/2006/relationships/slideLayout" Target="../slideLayouts/slideLayout141.xml"/><Relationship Id="rId7" Type="http://schemas.openxmlformats.org/officeDocument/2006/relationships/slideLayout" Target="../slideLayouts/slideLayout145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40.xml"/><Relationship Id="rId1" Type="http://schemas.openxmlformats.org/officeDocument/2006/relationships/slideLayout" Target="../slideLayouts/slideLayout139.xml"/><Relationship Id="rId6" Type="http://schemas.openxmlformats.org/officeDocument/2006/relationships/slideLayout" Target="../slideLayouts/slideLayout144.xml"/><Relationship Id="rId11" Type="http://schemas.openxmlformats.org/officeDocument/2006/relationships/slideLayout" Target="../slideLayouts/slideLayout149.xml"/><Relationship Id="rId5" Type="http://schemas.openxmlformats.org/officeDocument/2006/relationships/slideLayout" Target="../slideLayouts/slideLayout143.xml"/><Relationship Id="rId10" Type="http://schemas.openxmlformats.org/officeDocument/2006/relationships/slideLayout" Target="../slideLayouts/slideLayout148.xml"/><Relationship Id="rId4" Type="http://schemas.openxmlformats.org/officeDocument/2006/relationships/slideLayout" Target="../slideLayouts/slideLayout142.xml"/><Relationship Id="rId9" Type="http://schemas.openxmlformats.org/officeDocument/2006/relationships/slideLayout" Target="../slideLayouts/slideLayout147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7.xml"/><Relationship Id="rId3" Type="http://schemas.openxmlformats.org/officeDocument/2006/relationships/slideLayout" Target="../slideLayouts/slideLayout152.xml"/><Relationship Id="rId7" Type="http://schemas.openxmlformats.org/officeDocument/2006/relationships/slideLayout" Target="../slideLayouts/slideLayout156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51.xml"/><Relationship Id="rId1" Type="http://schemas.openxmlformats.org/officeDocument/2006/relationships/slideLayout" Target="../slideLayouts/slideLayout150.xml"/><Relationship Id="rId6" Type="http://schemas.openxmlformats.org/officeDocument/2006/relationships/slideLayout" Target="../slideLayouts/slideLayout155.xml"/><Relationship Id="rId11" Type="http://schemas.openxmlformats.org/officeDocument/2006/relationships/slideLayout" Target="../slideLayouts/slideLayout160.xml"/><Relationship Id="rId5" Type="http://schemas.openxmlformats.org/officeDocument/2006/relationships/slideLayout" Target="../slideLayouts/slideLayout154.xml"/><Relationship Id="rId10" Type="http://schemas.openxmlformats.org/officeDocument/2006/relationships/slideLayout" Target="../slideLayouts/slideLayout159.xml"/><Relationship Id="rId4" Type="http://schemas.openxmlformats.org/officeDocument/2006/relationships/slideLayout" Target="../slideLayouts/slideLayout153.xml"/><Relationship Id="rId9" Type="http://schemas.openxmlformats.org/officeDocument/2006/relationships/slideLayout" Target="../slideLayouts/slideLayout158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8.xml"/><Relationship Id="rId13" Type="http://schemas.openxmlformats.org/officeDocument/2006/relationships/slideLayout" Target="../slideLayouts/slideLayout173.xml"/><Relationship Id="rId18" Type="http://schemas.openxmlformats.org/officeDocument/2006/relationships/slideLayout" Target="../slideLayouts/slideLayout178.xml"/><Relationship Id="rId3" Type="http://schemas.openxmlformats.org/officeDocument/2006/relationships/slideLayout" Target="../slideLayouts/slideLayout163.xml"/><Relationship Id="rId21" Type="http://schemas.openxmlformats.org/officeDocument/2006/relationships/slideLayout" Target="../slideLayouts/slideLayout181.xml"/><Relationship Id="rId7" Type="http://schemas.openxmlformats.org/officeDocument/2006/relationships/slideLayout" Target="../slideLayouts/slideLayout167.xml"/><Relationship Id="rId12" Type="http://schemas.openxmlformats.org/officeDocument/2006/relationships/slideLayout" Target="../slideLayouts/slideLayout172.xml"/><Relationship Id="rId17" Type="http://schemas.openxmlformats.org/officeDocument/2006/relationships/slideLayout" Target="../slideLayouts/slideLayout177.xml"/><Relationship Id="rId25" Type="http://schemas.openxmlformats.org/officeDocument/2006/relationships/theme" Target="../theme/theme12.xml"/><Relationship Id="rId2" Type="http://schemas.openxmlformats.org/officeDocument/2006/relationships/slideLayout" Target="../slideLayouts/slideLayout162.xml"/><Relationship Id="rId16" Type="http://schemas.openxmlformats.org/officeDocument/2006/relationships/slideLayout" Target="../slideLayouts/slideLayout176.xml"/><Relationship Id="rId20" Type="http://schemas.openxmlformats.org/officeDocument/2006/relationships/slideLayout" Target="../slideLayouts/slideLayout180.xml"/><Relationship Id="rId1" Type="http://schemas.openxmlformats.org/officeDocument/2006/relationships/slideLayout" Target="../slideLayouts/slideLayout161.xml"/><Relationship Id="rId6" Type="http://schemas.openxmlformats.org/officeDocument/2006/relationships/slideLayout" Target="../slideLayouts/slideLayout166.xml"/><Relationship Id="rId11" Type="http://schemas.openxmlformats.org/officeDocument/2006/relationships/slideLayout" Target="../slideLayouts/slideLayout171.xml"/><Relationship Id="rId24" Type="http://schemas.openxmlformats.org/officeDocument/2006/relationships/slideLayout" Target="../slideLayouts/slideLayout184.xml"/><Relationship Id="rId5" Type="http://schemas.openxmlformats.org/officeDocument/2006/relationships/slideLayout" Target="../slideLayouts/slideLayout165.xml"/><Relationship Id="rId15" Type="http://schemas.openxmlformats.org/officeDocument/2006/relationships/slideLayout" Target="../slideLayouts/slideLayout175.xml"/><Relationship Id="rId23" Type="http://schemas.openxmlformats.org/officeDocument/2006/relationships/slideLayout" Target="../slideLayouts/slideLayout183.xml"/><Relationship Id="rId10" Type="http://schemas.openxmlformats.org/officeDocument/2006/relationships/slideLayout" Target="../slideLayouts/slideLayout170.xml"/><Relationship Id="rId19" Type="http://schemas.openxmlformats.org/officeDocument/2006/relationships/slideLayout" Target="../slideLayouts/slideLayout179.xml"/><Relationship Id="rId4" Type="http://schemas.openxmlformats.org/officeDocument/2006/relationships/slideLayout" Target="../slideLayouts/slideLayout164.xml"/><Relationship Id="rId9" Type="http://schemas.openxmlformats.org/officeDocument/2006/relationships/slideLayout" Target="../slideLayouts/slideLayout169.xml"/><Relationship Id="rId14" Type="http://schemas.openxmlformats.org/officeDocument/2006/relationships/slideLayout" Target="../slideLayouts/slideLayout174.xml"/><Relationship Id="rId22" Type="http://schemas.openxmlformats.org/officeDocument/2006/relationships/slideLayout" Target="../slideLayouts/slideLayout18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2.xml"/><Relationship Id="rId3" Type="http://schemas.openxmlformats.org/officeDocument/2006/relationships/slideLayout" Target="../slideLayouts/slideLayout187.xml"/><Relationship Id="rId7" Type="http://schemas.openxmlformats.org/officeDocument/2006/relationships/slideLayout" Target="../slideLayouts/slideLayout191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86.xml"/><Relationship Id="rId1" Type="http://schemas.openxmlformats.org/officeDocument/2006/relationships/slideLayout" Target="../slideLayouts/slideLayout185.xml"/><Relationship Id="rId6" Type="http://schemas.openxmlformats.org/officeDocument/2006/relationships/slideLayout" Target="../slideLayouts/slideLayout190.xml"/><Relationship Id="rId11" Type="http://schemas.openxmlformats.org/officeDocument/2006/relationships/slideLayout" Target="../slideLayouts/slideLayout195.xml"/><Relationship Id="rId5" Type="http://schemas.openxmlformats.org/officeDocument/2006/relationships/slideLayout" Target="../slideLayouts/slideLayout189.xml"/><Relationship Id="rId10" Type="http://schemas.openxmlformats.org/officeDocument/2006/relationships/slideLayout" Target="../slideLayouts/slideLayout194.xml"/><Relationship Id="rId4" Type="http://schemas.openxmlformats.org/officeDocument/2006/relationships/slideLayout" Target="../slideLayouts/slideLayout188.xml"/><Relationship Id="rId9" Type="http://schemas.openxmlformats.org/officeDocument/2006/relationships/slideLayout" Target="../slideLayouts/slideLayout193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3.xml"/><Relationship Id="rId3" Type="http://schemas.openxmlformats.org/officeDocument/2006/relationships/slideLayout" Target="../slideLayouts/slideLayout198.xml"/><Relationship Id="rId7" Type="http://schemas.openxmlformats.org/officeDocument/2006/relationships/slideLayout" Target="../slideLayouts/slideLayout202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97.xml"/><Relationship Id="rId1" Type="http://schemas.openxmlformats.org/officeDocument/2006/relationships/slideLayout" Target="../slideLayouts/slideLayout196.xml"/><Relationship Id="rId6" Type="http://schemas.openxmlformats.org/officeDocument/2006/relationships/slideLayout" Target="../slideLayouts/slideLayout201.xml"/><Relationship Id="rId11" Type="http://schemas.openxmlformats.org/officeDocument/2006/relationships/slideLayout" Target="../slideLayouts/slideLayout206.xml"/><Relationship Id="rId5" Type="http://schemas.openxmlformats.org/officeDocument/2006/relationships/slideLayout" Target="../slideLayouts/slideLayout200.xml"/><Relationship Id="rId10" Type="http://schemas.openxmlformats.org/officeDocument/2006/relationships/slideLayout" Target="../slideLayouts/slideLayout205.xml"/><Relationship Id="rId4" Type="http://schemas.openxmlformats.org/officeDocument/2006/relationships/slideLayout" Target="../slideLayouts/slideLayout199.xml"/><Relationship Id="rId9" Type="http://schemas.openxmlformats.org/officeDocument/2006/relationships/slideLayout" Target="../slideLayouts/slideLayout204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4.xml"/><Relationship Id="rId3" Type="http://schemas.openxmlformats.org/officeDocument/2006/relationships/slideLayout" Target="../slideLayouts/slideLayout209.xml"/><Relationship Id="rId7" Type="http://schemas.openxmlformats.org/officeDocument/2006/relationships/slideLayout" Target="../slideLayouts/slideLayout213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208.xml"/><Relationship Id="rId1" Type="http://schemas.openxmlformats.org/officeDocument/2006/relationships/slideLayout" Target="../slideLayouts/slideLayout207.xml"/><Relationship Id="rId6" Type="http://schemas.openxmlformats.org/officeDocument/2006/relationships/slideLayout" Target="../slideLayouts/slideLayout212.xml"/><Relationship Id="rId11" Type="http://schemas.openxmlformats.org/officeDocument/2006/relationships/slideLayout" Target="../slideLayouts/slideLayout217.xml"/><Relationship Id="rId5" Type="http://schemas.openxmlformats.org/officeDocument/2006/relationships/slideLayout" Target="../slideLayouts/slideLayout211.xml"/><Relationship Id="rId10" Type="http://schemas.openxmlformats.org/officeDocument/2006/relationships/slideLayout" Target="../slideLayouts/slideLayout216.xml"/><Relationship Id="rId4" Type="http://schemas.openxmlformats.org/officeDocument/2006/relationships/slideLayout" Target="../slideLayouts/slideLayout210.xml"/><Relationship Id="rId9" Type="http://schemas.openxmlformats.org/officeDocument/2006/relationships/slideLayout" Target="../slideLayouts/slideLayout215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5.xml"/><Relationship Id="rId3" Type="http://schemas.openxmlformats.org/officeDocument/2006/relationships/slideLayout" Target="../slideLayouts/slideLayout220.xml"/><Relationship Id="rId7" Type="http://schemas.openxmlformats.org/officeDocument/2006/relationships/slideLayout" Target="../slideLayouts/slideLayout224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219.xml"/><Relationship Id="rId1" Type="http://schemas.openxmlformats.org/officeDocument/2006/relationships/slideLayout" Target="../slideLayouts/slideLayout218.xml"/><Relationship Id="rId6" Type="http://schemas.openxmlformats.org/officeDocument/2006/relationships/slideLayout" Target="../slideLayouts/slideLayout223.xml"/><Relationship Id="rId11" Type="http://schemas.openxmlformats.org/officeDocument/2006/relationships/slideLayout" Target="../slideLayouts/slideLayout228.xml"/><Relationship Id="rId5" Type="http://schemas.openxmlformats.org/officeDocument/2006/relationships/slideLayout" Target="../slideLayouts/slideLayout222.xml"/><Relationship Id="rId10" Type="http://schemas.openxmlformats.org/officeDocument/2006/relationships/slideLayout" Target="../slideLayouts/slideLayout227.xml"/><Relationship Id="rId4" Type="http://schemas.openxmlformats.org/officeDocument/2006/relationships/slideLayout" Target="../slideLayouts/slideLayout221.xml"/><Relationship Id="rId9" Type="http://schemas.openxmlformats.org/officeDocument/2006/relationships/slideLayout" Target="../slideLayouts/slideLayout22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6.xml"/><Relationship Id="rId21" Type="http://schemas.openxmlformats.org/officeDocument/2006/relationships/slideLayout" Target="../slideLayouts/slideLayout54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20" Type="http://schemas.openxmlformats.org/officeDocument/2006/relationships/slideLayout" Target="../slideLayouts/slideLayout53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24" Type="http://schemas.openxmlformats.org/officeDocument/2006/relationships/theme" Target="../theme/theme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23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43.xml"/><Relationship Id="rId19" Type="http://schemas.openxmlformats.org/officeDocument/2006/relationships/slideLayout" Target="../slideLayouts/slideLayout52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Relationship Id="rId22" Type="http://schemas.openxmlformats.org/officeDocument/2006/relationships/slideLayout" Target="../slideLayouts/slideLayout5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9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13" Type="http://schemas.openxmlformats.org/officeDocument/2006/relationships/slideLayout" Target="../slideLayouts/slideLayout92.xml"/><Relationship Id="rId18" Type="http://schemas.openxmlformats.org/officeDocument/2006/relationships/slideLayout" Target="../slideLayouts/slideLayout97.xml"/><Relationship Id="rId3" Type="http://schemas.openxmlformats.org/officeDocument/2006/relationships/slideLayout" Target="../slideLayouts/slideLayout82.xml"/><Relationship Id="rId21" Type="http://schemas.openxmlformats.org/officeDocument/2006/relationships/slideLayout" Target="../slideLayouts/slideLayout100.xml"/><Relationship Id="rId7" Type="http://schemas.openxmlformats.org/officeDocument/2006/relationships/slideLayout" Target="../slideLayouts/slideLayout86.xml"/><Relationship Id="rId12" Type="http://schemas.openxmlformats.org/officeDocument/2006/relationships/slideLayout" Target="../slideLayouts/slideLayout91.xml"/><Relationship Id="rId17" Type="http://schemas.openxmlformats.org/officeDocument/2006/relationships/slideLayout" Target="../slideLayouts/slideLayout96.xml"/><Relationship Id="rId25" Type="http://schemas.openxmlformats.org/officeDocument/2006/relationships/theme" Target="../theme/theme7.xml"/><Relationship Id="rId2" Type="http://schemas.openxmlformats.org/officeDocument/2006/relationships/slideLayout" Target="../slideLayouts/slideLayout81.xml"/><Relationship Id="rId16" Type="http://schemas.openxmlformats.org/officeDocument/2006/relationships/slideLayout" Target="../slideLayouts/slideLayout95.xml"/><Relationship Id="rId20" Type="http://schemas.openxmlformats.org/officeDocument/2006/relationships/slideLayout" Target="../slideLayouts/slideLayout99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24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84.xml"/><Relationship Id="rId15" Type="http://schemas.openxmlformats.org/officeDocument/2006/relationships/slideLayout" Target="../slideLayouts/slideLayout94.xml"/><Relationship Id="rId23" Type="http://schemas.openxmlformats.org/officeDocument/2006/relationships/slideLayout" Target="../slideLayouts/slideLayout102.xml"/><Relationship Id="rId10" Type="http://schemas.openxmlformats.org/officeDocument/2006/relationships/slideLayout" Target="../slideLayouts/slideLayout89.xml"/><Relationship Id="rId19" Type="http://schemas.openxmlformats.org/officeDocument/2006/relationships/slideLayout" Target="../slideLayouts/slideLayout98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Relationship Id="rId14" Type="http://schemas.openxmlformats.org/officeDocument/2006/relationships/slideLayout" Target="../slideLayouts/slideLayout93.xml"/><Relationship Id="rId22" Type="http://schemas.openxmlformats.org/officeDocument/2006/relationships/slideLayout" Target="../slideLayouts/slideLayout10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1.xml"/><Relationship Id="rId3" Type="http://schemas.openxmlformats.org/officeDocument/2006/relationships/slideLayout" Target="../slideLayouts/slideLayout106.xml"/><Relationship Id="rId7" Type="http://schemas.openxmlformats.org/officeDocument/2006/relationships/slideLayout" Target="../slideLayouts/slideLayout110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105.xml"/><Relationship Id="rId1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9.xml"/><Relationship Id="rId11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1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2.xml"/><Relationship Id="rId13" Type="http://schemas.openxmlformats.org/officeDocument/2006/relationships/slideLayout" Target="../slideLayouts/slideLayout127.xml"/><Relationship Id="rId18" Type="http://schemas.openxmlformats.org/officeDocument/2006/relationships/slideLayout" Target="../slideLayouts/slideLayout132.xml"/><Relationship Id="rId3" Type="http://schemas.openxmlformats.org/officeDocument/2006/relationships/slideLayout" Target="../slideLayouts/slideLayout117.xml"/><Relationship Id="rId21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21.xml"/><Relationship Id="rId12" Type="http://schemas.openxmlformats.org/officeDocument/2006/relationships/slideLayout" Target="../slideLayouts/slideLayout126.xml"/><Relationship Id="rId17" Type="http://schemas.openxmlformats.org/officeDocument/2006/relationships/slideLayout" Target="../slideLayouts/slideLayout131.xml"/><Relationship Id="rId25" Type="http://schemas.openxmlformats.org/officeDocument/2006/relationships/theme" Target="../theme/theme9.xml"/><Relationship Id="rId2" Type="http://schemas.openxmlformats.org/officeDocument/2006/relationships/slideLayout" Target="../slideLayouts/slideLayout116.xml"/><Relationship Id="rId16" Type="http://schemas.openxmlformats.org/officeDocument/2006/relationships/slideLayout" Target="../slideLayouts/slideLayout130.xml"/><Relationship Id="rId20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20.xml"/><Relationship Id="rId11" Type="http://schemas.openxmlformats.org/officeDocument/2006/relationships/slideLayout" Target="../slideLayouts/slideLayout125.xml"/><Relationship Id="rId24" Type="http://schemas.openxmlformats.org/officeDocument/2006/relationships/slideLayout" Target="../slideLayouts/slideLayout138.xml"/><Relationship Id="rId5" Type="http://schemas.openxmlformats.org/officeDocument/2006/relationships/slideLayout" Target="../slideLayouts/slideLayout119.xml"/><Relationship Id="rId15" Type="http://schemas.openxmlformats.org/officeDocument/2006/relationships/slideLayout" Target="../slideLayouts/slideLayout129.xml"/><Relationship Id="rId23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24.xml"/><Relationship Id="rId19" Type="http://schemas.openxmlformats.org/officeDocument/2006/relationships/slideLayout" Target="../slideLayouts/slideLayout133.xml"/><Relationship Id="rId4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23.xml"/><Relationship Id="rId14" Type="http://schemas.openxmlformats.org/officeDocument/2006/relationships/slideLayout" Target="../slideLayouts/slideLayout128.xml"/><Relationship Id="rId22" Type="http://schemas.openxmlformats.org/officeDocument/2006/relationships/slideLayout" Target="../slideLayouts/slideLayout1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6600"/>
            </a:gs>
            <a:gs pos="100000">
              <a:schemeClr val="tx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 wzorca tytułu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fld id="{BF76F82A-7C9E-4C81-A1AE-32BF7CD60967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908" r:id="rId1"/>
    <p:sldLayoutId id="2147490909" r:id="rId2"/>
    <p:sldLayoutId id="2147490910" r:id="rId3"/>
    <p:sldLayoutId id="2147490911" r:id="rId4"/>
    <p:sldLayoutId id="2147490912" r:id="rId5"/>
    <p:sldLayoutId id="2147490913" r:id="rId6"/>
    <p:sldLayoutId id="2147490914" r:id="rId7"/>
    <p:sldLayoutId id="2147490915" r:id="rId8"/>
    <p:sldLayoutId id="2147490916" r:id="rId9"/>
    <p:sldLayoutId id="2147490917" r:id="rId10"/>
    <p:sldLayoutId id="2147490918" r:id="rId11"/>
  </p:sldLayoutIdLst>
  <p:transition>
    <p:circl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6600"/>
            </a:gs>
            <a:gs pos="100000">
              <a:schemeClr val="tx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 wzorca tytułu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b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b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b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DD901EE-B713-4305-9770-550D77A6187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2372" r:id="rId1"/>
    <p:sldLayoutId id="2147492373" r:id="rId2"/>
    <p:sldLayoutId id="2147492374" r:id="rId3"/>
    <p:sldLayoutId id="2147492375" r:id="rId4"/>
    <p:sldLayoutId id="2147492376" r:id="rId5"/>
    <p:sldLayoutId id="2147492377" r:id="rId6"/>
    <p:sldLayoutId id="2147492378" r:id="rId7"/>
    <p:sldLayoutId id="2147492379" r:id="rId8"/>
    <p:sldLayoutId id="2147492380" r:id="rId9"/>
    <p:sldLayoutId id="2147492381" r:id="rId10"/>
    <p:sldLayoutId id="2147492382" r:id="rId11"/>
  </p:sldLayoutIdLst>
  <p:transition>
    <p:circl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6600"/>
            </a:gs>
            <a:gs pos="100000">
              <a:schemeClr val="tx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 wzorca tytułu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fld id="{BF76F82A-7C9E-4C81-A1AE-32BF7CD60967}" type="slidenum">
              <a:rPr lang="pl-PL" altLang="pl-PL">
                <a:solidFill>
                  <a:srgbClr val="000000"/>
                </a:solidFill>
              </a:rPr>
              <a:pPr/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2473" r:id="rId1"/>
    <p:sldLayoutId id="2147492474" r:id="rId2"/>
    <p:sldLayoutId id="2147492475" r:id="rId3"/>
    <p:sldLayoutId id="2147492476" r:id="rId4"/>
    <p:sldLayoutId id="2147492477" r:id="rId5"/>
    <p:sldLayoutId id="2147492478" r:id="rId6"/>
    <p:sldLayoutId id="2147492479" r:id="rId7"/>
    <p:sldLayoutId id="2147492480" r:id="rId8"/>
    <p:sldLayoutId id="2147492481" r:id="rId9"/>
    <p:sldLayoutId id="2147492482" r:id="rId10"/>
    <p:sldLayoutId id="2147492483" r:id="rId11"/>
  </p:sldLayoutIdLst>
  <p:transition>
    <p:circl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485775" y="447675"/>
            <a:ext cx="8172450" cy="590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4003" tIns="24003" rIns="24003" bIns="24003"/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485775" y="1028700"/>
            <a:ext cx="8172450" cy="5372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4003" tIns="24003" rIns="24003" bIns="24003"/>
          <a:lstStyle>
            <a:lvl2pPr marL="368300" indent="-330200">
              <a:spcBef>
                <a:spcPts val="1300"/>
              </a:spcBef>
              <a:buSzPct val="90000"/>
              <a:buChar char="•"/>
              <a:defRPr sz="3000" b="0">
                <a:solidFill>
                  <a:srgbClr val="FFFFFF"/>
                </a:solidFill>
              </a:defRPr>
            </a:lvl2pPr>
            <a:lvl3pPr marL="596900" indent="-304800">
              <a:spcBef>
                <a:spcPts val="1100"/>
              </a:spcBef>
              <a:buSzPct val="80000"/>
              <a:buChar char="–"/>
              <a:defRPr sz="2600" b="0">
                <a:solidFill>
                  <a:srgbClr val="FFFFFF"/>
                </a:solidFill>
              </a:defRPr>
            </a:lvl3pPr>
            <a:lvl4pPr marL="869950" indent="-254000">
              <a:spcBef>
                <a:spcPts val="900"/>
              </a:spcBef>
              <a:buSzPct val="80000"/>
              <a:buChar char="–"/>
              <a:defRPr sz="2200" b="0">
                <a:solidFill>
                  <a:srgbClr val="FFFFFF"/>
                </a:solidFill>
              </a:defRPr>
            </a:lvl4pPr>
            <a:lvl5pPr marL="1149350" indent="-254000">
              <a:spcBef>
                <a:spcPts val="900"/>
              </a:spcBef>
              <a:buSzPct val="80000"/>
              <a:buChar char="–"/>
              <a:defRPr sz="2200" b="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246190" y="6505632"/>
            <a:ext cx="125034" cy="12311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 algn="r" defTabSz="288036" eaLnBrk="1" fontAlgn="auto">
              <a:spcBef>
                <a:spcPts val="0"/>
              </a:spcBef>
              <a:spcAft>
                <a:spcPts val="0"/>
              </a:spcAft>
              <a:defRPr sz="800" b="0">
                <a:solidFill>
                  <a:srgbClr val="929292"/>
                </a:solidFill>
              </a:defRPr>
            </a:lvl1pPr>
          </a:lstStyle>
          <a:p>
            <a:fld id="{86CB4B4D-7CA3-9044-876B-883B54F8677D}" type="slidenum">
              <a:rPr lang="pl-PL" kern="0" smtClean="0">
                <a:latin typeface="Arial"/>
                <a:sym typeface="Arial"/>
              </a:rPr>
              <a:pPr/>
              <a:t>‹#›</a:t>
            </a:fld>
            <a:endParaRPr lang="pl-PL" kern="0" dirty="0">
              <a:latin typeface="Arial"/>
              <a:sym typeface="Arial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92509" r:id="rId1"/>
    <p:sldLayoutId id="2147492510" r:id="rId2"/>
    <p:sldLayoutId id="2147492511" r:id="rId3"/>
    <p:sldLayoutId id="2147492512" r:id="rId4"/>
    <p:sldLayoutId id="2147492513" r:id="rId5"/>
    <p:sldLayoutId id="2147492514" r:id="rId6"/>
    <p:sldLayoutId id="2147492515" r:id="rId7"/>
    <p:sldLayoutId id="2147492516" r:id="rId8"/>
    <p:sldLayoutId id="2147492517" r:id="rId9"/>
    <p:sldLayoutId id="2147492518" r:id="rId10"/>
    <p:sldLayoutId id="2147492519" r:id="rId11"/>
    <p:sldLayoutId id="2147492520" r:id="rId12"/>
    <p:sldLayoutId id="2147492521" r:id="rId13"/>
    <p:sldLayoutId id="2147492522" r:id="rId14"/>
    <p:sldLayoutId id="2147492523" r:id="rId15"/>
    <p:sldLayoutId id="2147492524" r:id="rId16"/>
    <p:sldLayoutId id="2147492525" r:id="rId17"/>
    <p:sldLayoutId id="2147492526" r:id="rId18"/>
    <p:sldLayoutId id="2147492527" r:id="rId19"/>
    <p:sldLayoutId id="2147492528" r:id="rId20"/>
    <p:sldLayoutId id="2147492529" r:id="rId21"/>
    <p:sldLayoutId id="2147492530" r:id="rId22"/>
    <p:sldLayoutId id="2147492531" r:id="rId23"/>
    <p:sldLayoutId id="2147492532" r:id="rId24"/>
  </p:sldLayoutIdLst>
  <p:transition>
    <p:circle/>
  </p:transition>
  <p:txStyles>
    <p:titleStyle>
      <a:lvl1pPr marL="0" marR="0" indent="0" algn="l" defTabSz="288036" rtl="0" latinLnBrk="0">
        <a:lnSpc>
          <a:spcPts val="3213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144018" algn="l" defTabSz="288036" rtl="0" latinLnBrk="0">
        <a:lnSpc>
          <a:spcPts val="3213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288036" algn="l" defTabSz="288036" rtl="0" latinLnBrk="0">
        <a:lnSpc>
          <a:spcPts val="3213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432053" algn="l" defTabSz="288036" rtl="0" latinLnBrk="0">
        <a:lnSpc>
          <a:spcPts val="3213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576068" algn="l" defTabSz="288036" rtl="0" latinLnBrk="0">
        <a:lnSpc>
          <a:spcPts val="3213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720086" algn="l" defTabSz="288036" rtl="0" latinLnBrk="0">
        <a:lnSpc>
          <a:spcPts val="3213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864052" algn="l" defTabSz="288036" rtl="0" latinLnBrk="0">
        <a:lnSpc>
          <a:spcPts val="3213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1008070" algn="l" defTabSz="288036" rtl="0" latinLnBrk="0">
        <a:lnSpc>
          <a:spcPts val="3213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1152088" algn="l" defTabSz="288036" rtl="0" latinLnBrk="0">
        <a:lnSpc>
          <a:spcPts val="3213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9pPr>
    </p:titleStyle>
    <p:bodyStyle>
      <a:lvl1pPr marL="0" marR="0" indent="0" algn="l" defTabSz="344042" rtl="0" latinLnBrk="0">
        <a:lnSpc>
          <a:spcPct val="100000"/>
        </a:lnSpc>
        <a:spcBef>
          <a:spcPts val="2394"/>
        </a:spcBef>
        <a:spcAft>
          <a:spcPts val="0"/>
        </a:spcAft>
        <a:buClrTx/>
        <a:buSzTx/>
        <a:buFontTx/>
        <a:buNone/>
        <a:tabLst/>
        <a:defRPr sz="2000" b="1" i="0" u="none" strike="noStrike" cap="none" spc="0" baseline="0">
          <a:ln>
            <a:noFill/>
          </a:ln>
          <a:solidFill>
            <a:srgbClr val="9DA9A9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144018" algn="l" defTabSz="344042" rtl="0" latinLnBrk="0">
        <a:lnSpc>
          <a:spcPct val="100000"/>
        </a:lnSpc>
        <a:spcBef>
          <a:spcPts val="2394"/>
        </a:spcBef>
        <a:spcAft>
          <a:spcPts val="0"/>
        </a:spcAft>
        <a:buClrTx/>
        <a:buSzTx/>
        <a:buFontTx/>
        <a:buNone/>
        <a:tabLst/>
        <a:defRPr sz="2000" b="1" i="0" u="none" strike="noStrike" cap="none" spc="0" baseline="0">
          <a:ln>
            <a:noFill/>
          </a:ln>
          <a:solidFill>
            <a:srgbClr val="9DA9A9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288036" algn="l" defTabSz="344042" rtl="0" latinLnBrk="0">
        <a:lnSpc>
          <a:spcPct val="100000"/>
        </a:lnSpc>
        <a:spcBef>
          <a:spcPts val="2394"/>
        </a:spcBef>
        <a:spcAft>
          <a:spcPts val="0"/>
        </a:spcAft>
        <a:buClrTx/>
        <a:buSzTx/>
        <a:buFontTx/>
        <a:buNone/>
        <a:tabLst/>
        <a:defRPr sz="2000" b="1" i="0" u="none" strike="noStrike" cap="none" spc="0" baseline="0">
          <a:ln>
            <a:noFill/>
          </a:ln>
          <a:solidFill>
            <a:srgbClr val="9DA9A9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432053" algn="l" defTabSz="344042" rtl="0" latinLnBrk="0">
        <a:lnSpc>
          <a:spcPct val="100000"/>
        </a:lnSpc>
        <a:spcBef>
          <a:spcPts val="2394"/>
        </a:spcBef>
        <a:spcAft>
          <a:spcPts val="0"/>
        </a:spcAft>
        <a:buClrTx/>
        <a:buSzTx/>
        <a:buFontTx/>
        <a:buNone/>
        <a:tabLst/>
        <a:defRPr sz="2000" b="1" i="0" u="none" strike="noStrike" cap="none" spc="0" baseline="0">
          <a:ln>
            <a:noFill/>
          </a:ln>
          <a:solidFill>
            <a:srgbClr val="9DA9A9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576068" algn="l" defTabSz="344042" rtl="0" latinLnBrk="0">
        <a:lnSpc>
          <a:spcPct val="100000"/>
        </a:lnSpc>
        <a:spcBef>
          <a:spcPts val="2394"/>
        </a:spcBef>
        <a:spcAft>
          <a:spcPts val="0"/>
        </a:spcAft>
        <a:buClrTx/>
        <a:buSzTx/>
        <a:buFontTx/>
        <a:buNone/>
        <a:tabLst/>
        <a:defRPr sz="2000" b="1" i="0" u="none" strike="noStrike" cap="none" spc="0" baseline="0">
          <a:ln>
            <a:noFill/>
          </a:ln>
          <a:solidFill>
            <a:srgbClr val="9DA9A9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720086" algn="l" defTabSz="344042" rtl="0" latinLnBrk="0">
        <a:lnSpc>
          <a:spcPct val="100000"/>
        </a:lnSpc>
        <a:spcBef>
          <a:spcPts val="2394"/>
        </a:spcBef>
        <a:spcAft>
          <a:spcPts val="0"/>
        </a:spcAft>
        <a:buClrTx/>
        <a:buSzTx/>
        <a:buFontTx/>
        <a:buNone/>
        <a:tabLst/>
        <a:defRPr sz="2000" b="1" i="0" u="none" strike="noStrike" cap="none" spc="0" baseline="0">
          <a:ln>
            <a:noFill/>
          </a:ln>
          <a:solidFill>
            <a:srgbClr val="9DA9A9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864052" algn="l" defTabSz="344042" rtl="0" latinLnBrk="0">
        <a:lnSpc>
          <a:spcPct val="100000"/>
        </a:lnSpc>
        <a:spcBef>
          <a:spcPts val="2394"/>
        </a:spcBef>
        <a:spcAft>
          <a:spcPts val="0"/>
        </a:spcAft>
        <a:buClrTx/>
        <a:buSzTx/>
        <a:buFontTx/>
        <a:buNone/>
        <a:tabLst/>
        <a:defRPr sz="2000" b="1" i="0" u="none" strike="noStrike" cap="none" spc="0" baseline="0">
          <a:ln>
            <a:noFill/>
          </a:ln>
          <a:solidFill>
            <a:srgbClr val="9DA9A9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1008070" algn="l" defTabSz="344042" rtl="0" latinLnBrk="0">
        <a:lnSpc>
          <a:spcPct val="100000"/>
        </a:lnSpc>
        <a:spcBef>
          <a:spcPts val="2394"/>
        </a:spcBef>
        <a:spcAft>
          <a:spcPts val="0"/>
        </a:spcAft>
        <a:buClrTx/>
        <a:buSzTx/>
        <a:buFontTx/>
        <a:buNone/>
        <a:tabLst/>
        <a:defRPr sz="2000" b="1" i="0" u="none" strike="noStrike" cap="none" spc="0" baseline="0">
          <a:ln>
            <a:noFill/>
          </a:ln>
          <a:solidFill>
            <a:srgbClr val="9DA9A9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1152088" algn="l" defTabSz="344042" rtl="0" latinLnBrk="0">
        <a:lnSpc>
          <a:spcPct val="100000"/>
        </a:lnSpc>
        <a:spcBef>
          <a:spcPts val="2394"/>
        </a:spcBef>
        <a:spcAft>
          <a:spcPts val="0"/>
        </a:spcAft>
        <a:buClrTx/>
        <a:buSzTx/>
        <a:buFontTx/>
        <a:buNone/>
        <a:tabLst/>
        <a:defRPr sz="2000" b="1" i="0" u="none" strike="noStrike" cap="none" spc="0" baseline="0">
          <a:ln>
            <a:noFill/>
          </a:ln>
          <a:solidFill>
            <a:srgbClr val="9DA9A9"/>
          </a:solidFill>
          <a:uFillTx/>
          <a:latin typeface="+mn-lt"/>
          <a:ea typeface="+mn-ea"/>
          <a:cs typeface="+mn-cs"/>
          <a:sym typeface="Arial"/>
        </a:defRPr>
      </a:lvl9pPr>
    </p:bodyStyle>
    <p:otherStyle>
      <a:lvl1pPr marL="0" marR="0" indent="0" algn="r" defTabSz="28803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144018" algn="r" defTabSz="28803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288036" algn="r" defTabSz="28803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432053" algn="r" defTabSz="28803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576068" algn="r" defTabSz="28803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720086" algn="r" defTabSz="28803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864052" algn="r" defTabSz="28803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1008070" algn="r" defTabSz="28803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1152088" algn="r" defTabSz="28803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6600"/>
            </a:gs>
            <a:gs pos="100000">
              <a:schemeClr val="tx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 wzorca tytułu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fld id="{BF76F82A-7C9E-4C81-A1AE-32BF7CD60967}" type="slidenum">
              <a:rPr lang="pl-PL" altLang="pl-PL">
                <a:solidFill>
                  <a:srgbClr val="000000"/>
                </a:solidFill>
              </a:rPr>
              <a:pPr/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2534" r:id="rId1"/>
    <p:sldLayoutId id="2147492535" r:id="rId2"/>
    <p:sldLayoutId id="2147492536" r:id="rId3"/>
    <p:sldLayoutId id="2147492537" r:id="rId4"/>
    <p:sldLayoutId id="2147492538" r:id="rId5"/>
    <p:sldLayoutId id="2147492539" r:id="rId6"/>
    <p:sldLayoutId id="2147492540" r:id="rId7"/>
    <p:sldLayoutId id="2147492541" r:id="rId8"/>
    <p:sldLayoutId id="2147492542" r:id="rId9"/>
    <p:sldLayoutId id="2147492543" r:id="rId10"/>
    <p:sldLayoutId id="2147492544" r:id="rId11"/>
  </p:sldLayoutIdLst>
  <p:transition>
    <p:circl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6600"/>
            </a:gs>
            <a:gs pos="100000">
              <a:schemeClr val="tx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 wzorca tytułu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fld id="{BF76F82A-7C9E-4C81-A1AE-32BF7CD60967}" type="slidenum">
              <a:rPr lang="pl-PL" altLang="pl-PL">
                <a:solidFill>
                  <a:srgbClr val="000000"/>
                </a:solidFill>
              </a:rPr>
              <a:pPr/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2597" r:id="rId1"/>
    <p:sldLayoutId id="2147492598" r:id="rId2"/>
    <p:sldLayoutId id="2147492599" r:id="rId3"/>
    <p:sldLayoutId id="2147492600" r:id="rId4"/>
    <p:sldLayoutId id="2147492601" r:id="rId5"/>
    <p:sldLayoutId id="2147492602" r:id="rId6"/>
    <p:sldLayoutId id="2147492603" r:id="rId7"/>
    <p:sldLayoutId id="2147492604" r:id="rId8"/>
    <p:sldLayoutId id="2147492605" r:id="rId9"/>
    <p:sldLayoutId id="2147492606" r:id="rId10"/>
    <p:sldLayoutId id="2147492607" r:id="rId11"/>
  </p:sldLayoutIdLst>
  <p:transition>
    <p:circl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6600"/>
            </a:gs>
            <a:gs pos="0">
              <a:srgbClr val="006600"/>
            </a:gs>
            <a:gs pos="100000">
              <a:schemeClr val="tx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 wzorca tytułu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000000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000000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fld id="{6FBFD6DE-3DDB-46F0-B6D8-38EA3B84080F}" type="slidenum">
              <a:rPr lang="pl-PL" altLang="pl-PL">
                <a:cs typeface="Arial" charset="0"/>
              </a:rPr>
              <a:pPr/>
              <a:t>‹#›</a:t>
            </a:fld>
            <a:endParaRPr lang="pl-PL" altLang="pl-PL"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2635" r:id="rId1"/>
    <p:sldLayoutId id="2147492636" r:id="rId2"/>
    <p:sldLayoutId id="2147492637" r:id="rId3"/>
    <p:sldLayoutId id="2147492638" r:id="rId4"/>
    <p:sldLayoutId id="2147492639" r:id="rId5"/>
    <p:sldLayoutId id="2147492640" r:id="rId6"/>
    <p:sldLayoutId id="2147492641" r:id="rId7"/>
    <p:sldLayoutId id="2147492642" r:id="rId8"/>
    <p:sldLayoutId id="2147492643" r:id="rId9"/>
    <p:sldLayoutId id="2147492644" r:id="rId10"/>
    <p:sldLayoutId id="2147492645" r:id="rId11"/>
  </p:sldLayoutIdLst>
  <p:transition>
    <p:circl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006600"/>
            </a:gs>
            <a:gs pos="100000">
              <a:schemeClr val="tx1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 wzorca tytułu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b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b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5C22503A-D254-4053-9D60-33779219B93D}" type="slidenum">
              <a:rPr lang="pl-PL" altLang="pl-PL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pPr/>
              <a:t>‹#›</a:t>
            </a:fld>
            <a:endParaRPr lang="pl-PL" altLang="pl-PL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2710" r:id="rId1"/>
    <p:sldLayoutId id="2147492711" r:id="rId2"/>
    <p:sldLayoutId id="2147492712" r:id="rId3"/>
    <p:sldLayoutId id="2147492713" r:id="rId4"/>
    <p:sldLayoutId id="2147492714" r:id="rId5"/>
    <p:sldLayoutId id="2147492715" r:id="rId6"/>
    <p:sldLayoutId id="2147492716" r:id="rId7"/>
    <p:sldLayoutId id="2147492717" r:id="rId8"/>
    <p:sldLayoutId id="2147492718" r:id="rId9"/>
    <p:sldLayoutId id="2147492719" r:id="rId10"/>
    <p:sldLayoutId id="2147492720" r:id="rId11"/>
  </p:sldLayoutIdLst>
  <p:transition>
    <p:circl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6600"/>
            </a:gs>
            <a:gs pos="100000">
              <a:schemeClr val="tx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 wzorca tytułu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fld id="{F9252AF4-912D-4C4F-8CD1-09C6EA870545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040" r:id="rId1"/>
    <p:sldLayoutId id="2147491041" r:id="rId2"/>
    <p:sldLayoutId id="2147491042" r:id="rId3"/>
    <p:sldLayoutId id="2147491043" r:id="rId4"/>
    <p:sldLayoutId id="2147491044" r:id="rId5"/>
    <p:sldLayoutId id="2147491045" r:id="rId6"/>
    <p:sldLayoutId id="2147491046" r:id="rId7"/>
    <p:sldLayoutId id="2147491047" r:id="rId8"/>
    <p:sldLayoutId id="2147491048" r:id="rId9"/>
    <p:sldLayoutId id="2147491049" r:id="rId10"/>
    <p:sldLayoutId id="2147491050" r:id="rId11"/>
  </p:sldLayoutIdLst>
  <p:transition>
    <p:circl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6600"/>
            </a:gs>
            <a:gs pos="100000">
              <a:schemeClr val="tx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 wzorca tytułu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fld id="{F6612B48-1056-47FC-84B9-065F1E25FA01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152" r:id="rId1"/>
    <p:sldLayoutId id="2147491153" r:id="rId2"/>
    <p:sldLayoutId id="2147491154" r:id="rId3"/>
    <p:sldLayoutId id="2147491155" r:id="rId4"/>
    <p:sldLayoutId id="2147491156" r:id="rId5"/>
    <p:sldLayoutId id="2147491157" r:id="rId6"/>
    <p:sldLayoutId id="2147491158" r:id="rId7"/>
    <p:sldLayoutId id="2147491159" r:id="rId8"/>
    <p:sldLayoutId id="2147491160" r:id="rId9"/>
    <p:sldLayoutId id="2147491161" r:id="rId10"/>
    <p:sldLayoutId id="2147491162" r:id="rId11"/>
  </p:sldLayoutIdLst>
  <p:transition>
    <p:circl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485775" y="447675"/>
            <a:ext cx="8172450" cy="590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4003" tIns="24003" rIns="24003" bIns="24003"/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485775" y="1028700"/>
            <a:ext cx="8172450" cy="5372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4003" tIns="24003" rIns="24003" bIns="24003"/>
          <a:lstStyle>
            <a:lvl2pPr marL="368300" indent="-330200">
              <a:spcBef>
                <a:spcPts val="1300"/>
              </a:spcBef>
              <a:buSzPct val="90000"/>
              <a:buChar char="•"/>
              <a:defRPr sz="3000" b="0">
                <a:solidFill>
                  <a:srgbClr val="FFFFFF"/>
                </a:solidFill>
              </a:defRPr>
            </a:lvl2pPr>
            <a:lvl3pPr marL="596900" indent="-304800">
              <a:spcBef>
                <a:spcPts val="1100"/>
              </a:spcBef>
              <a:buSzPct val="80000"/>
              <a:buChar char="–"/>
              <a:defRPr sz="2600" b="0">
                <a:solidFill>
                  <a:srgbClr val="FFFFFF"/>
                </a:solidFill>
              </a:defRPr>
            </a:lvl3pPr>
            <a:lvl4pPr marL="869950" indent="-254000">
              <a:spcBef>
                <a:spcPts val="900"/>
              </a:spcBef>
              <a:buSzPct val="80000"/>
              <a:buChar char="–"/>
              <a:defRPr sz="2200" b="0">
                <a:solidFill>
                  <a:srgbClr val="FFFFFF"/>
                </a:solidFill>
              </a:defRPr>
            </a:lvl4pPr>
            <a:lvl5pPr marL="1149350" indent="-254000">
              <a:spcBef>
                <a:spcPts val="900"/>
              </a:spcBef>
              <a:buSzPct val="80000"/>
              <a:buChar char="–"/>
              <a:defRPr sz="2200" b="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246190" y="6505632"/>
            <a:ext cx="125034" cy="12311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 algn="r" defTabSz="288036" eaLnBrk="1" fontAlgn="auto">
              <a:spcBef>
                <a:spcPts val="0"/>
              </a:spcBef>
              <a:spcAft>
                <a:spcPts val="0"/>
              </a:spcAft>
              <a:defRPr sz="800" b="0">
                <a:solidFill>
                  <a:srgbClr val="929292"/>
                </a:solidFill>
              </a:defRPr>
            </a:lvl1pPr>
          </a:lstStyle>
          <a:p>
            <a:fld id="{86CB4B4D-7CA3-9044-876B-883B54F8677D}" type="slidenum">
              <a:rPr lang="pl-PL" kern="0" smtClean="0">
                <a:latin typeface="Arial"/>
                <a:sym typeface="Arial"/>
              </a:rPr>
              <a:pPr/>
              <a:t>‹#›</a:t>
            </a:fld>
            <a:endParaRPr lang="pl-PL" kern="0" dirty="0">
              <a:latin typeface="Arial"/>
              <a:sym typeface="Arial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91533" r:id="rId1"/>
    <p:sldLayoutId id="2147491534" r:id="rId2"/>
    <p:sldLayoutId id="2147491535" r:id="rId3"/>
    <p:sldLayoutId id="2147491536" r:id="rId4"/>
    <p:sldLayoutId id="2147491537" r:id="rId5"/>
    <p:sldLayoutId id="2147491538" r:id="rId6"/>
    <p:sldLayoutId id="2147491539" r:id="rId7"/>
    <p:sldLayoutId id="2147491540" r:id="rId8"/>
    <p:sldLayoutId id="2147491541" r:id="rId9"/>
    <p:sldLayoutId id="2147491542" r:id="rId10"/>
    <p:sldLayoutId id="2147491543" r:id="rId11"/>
    <p:sldLayoutId id="2147491544" r:id="rId12"/>
    <p:sldLayoutId id="2147491545" r:id="rId13"/>
    <p:sldLayoutId id="2147491546" r:id="rId14"/>
    <p:sldLayoutId id="2147491547" r:id="rId15"/>
    <p:sldLayoutId id="2147491548" r:id="rId16"/>
    <p:sldLayoutId id="2147491549" r:id="rId17"/>
    <p:sldLayoutId id="2147491550" r:id="rId18"/>
    <p:sldLayoutId id="2147491551" r:id="rId19"/>
    <p:sldLayoutId id="2147491552" r:id="rId20"/>
    <p:sldLayoutId id="2147491553" r:id="rId21"/>
    <p:sldLayoutId id="2147491554" r:id="rId22"/>
    <p:sldLayoutId id="2147491555" r:id="rId23"/>
  </p:sldLayoutIdLst>
  <p:transition>
    <p:circle/>
  </p:transition>
  <p:txStyles>
    <p:titleStyle>
      <a:lvl1pPr marL="0" marR="0" indent="0" algn="l" defTabSz="288036" rtl="0" latinLnBrk="0">
        <a:lnSpc>
          <a:spcPts val="3213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144018" algn="l" defTabSz="288036" rtl="0" latinLnBrk="0">
        <a:lnSpc>
          <a:spcPts val="3213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288036" algn="l" defTabSz="288036" rtl="0" latinLnBrk="0">
        <a:lnSpc>
          <a:spcPts val="3213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432053" algn="l" defTabSz="288036" rtl="0" latinLnBrk="0">
        <a:lnSpc>
          <a:spcPts val="3213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576068" algn="l" defTabSz="288036" rtl="0" latinLnBrk="0">
        <a:lnSpc>
          <a:spcPts val="3213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720086" algn="l" defTabSz="288036" rtl="0" latinLnBrk="0">
        <a:lnSpc>
          <a:spcPts val="3213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864052" algn="l" defTabSz="288036" rtl="0" latinLnBrk="0">
        <a:lnSpc>
          <a:spcPts val="3213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1008070" algn="l" defTabSz="288036" rtl="0" latinLnBrk="0">
        <a:lnSpc>
          <a:spcPts val="3213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1152088" algn="l" defTabSz="288036" rtl="0" latinLnBrk="0">
        <a:lnSpc>
          <a:spcPts val="3213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9pPr>
    </p:titleStyle>
    <p:bodyStyle>
      <a:lvl1pPr marL="0" marR="0" indent="0" algn="l" defTabSz="344042" rtl="0" latinLnBrk="0">
        <a:lnSpc>
          <a:spcPct val="100000"/>
        </a:lnSpc>
        <a:spcBef>
          <a:spcPts val="2394"/>
        </a:spcBef>
        <a:spcAft>
          <a:spcPts val="0"/>
        </a:spcAft>
        <a:buClrTx/>
        <a:buSzTx/>
        <a:buFontTx/>
        <a:buNone/>
        <a:tabLst/>
        <a:defRPr sz="2000" b="1" i="0" u="none" strike="noStrike" cap="none" spc="0" baseline="0">
          <a:ln>
            <a:noFill/>
          </a:ln>
          <a:solidFill>
            <a:srgbClr val="9DA9A9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144018" algn="l" defTabSz="344042" rtl="0" latinLnBrk="0">
        <a:lnSpc>
          <a:spcPct val="100000"/>
        </a:lnSpc>
        <a:spcBef>
          <a:spcPts val="2394"/>
        </a:spcBef>
        <a:spcAft>
          <a:spcPts val="0"/>
        </a:spcAft>
        <a:buClrTx/>
        <a:buSzTx/>
        <a:buFontTx/>
        <a:buNone/>
        <a:tabLst/>
        <a:defRPr sz="2000" b="1" i="0" u="none" strike="noStrike" cap="none" spc="0" baseline="0">
          <a:ln>
            <a:noFill/>
          </a:ln>
          <a:solidFill>
            <a:srgbClr val="9DA9A9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288036" algn="l" defTabSz="344042" rtl="0" latinLnBrk="0">
        <a:lnSpc>
          <a:spcPct val="100000"/>
        </a:lnSpc>
        <a:spcBef>
          <a:spcPts val="2394"/>
        </a:spcBef>
        <a:spcAft>
          <a:spcPts val="0"/>
        </a:spcAft>
        <a:buClrTx/>
        <a:buSzTx/>
        <a:buFontTx/>
        <a:buNone/>
        <a:tabLst/>
        <a:defRPr sz="2000" b="1" i="0" u="none" strike="noStrike" cap="none" spc="0" baseline="0">
          <a:ln>
            <a:noFill/>
          </a:ln>
          <a:solidFill>
            <a:srgbClr val="9DA9A9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432053" algn="l" defTabSz="344042" rtl="0" latinLnBrk="0">
        <a:lnSpc>
          <a:spcPct val="100000"/>
        </a:lnSpc>
        <a:spcBef>
          <a:spcPts val="2394"/>
        </a:spcBef>
        <a:spcAft>
          <a:spcPts val="0"/>
        </a:spcAft>
        <a:buClrTx/>
        <a:buSzTx/>
        <a:buFontTx/>
        <a:buNone/>
        <a:tabLst/>
        <a:defRPr sz="2000" b="1" i="0" u="none" strike="noStrike" cap="none" spc="0" baseline="0">
          <a:ln>
            <a:noFill/>
          </a:ln>
          <a:solidFill>
            <a:srgbClr val="9DA9A9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576068" algn="l" defTabSz="344042" rtl="0" latinLnBrk="0">
        <a:lnSpc>
          <a:spcPct val="100000"/>
        </a:lnSpc>
        <a:spcBef>
          <a:spcPts val="2394"/>
        </a:spcBef>
        <a:spcAft>
          <a:spcPts val="0"/>
        </a:spcAft>
        <a:buClrTx/>
        <a:buSzTx/>
        <a:buFontTx/>
        <a:buNone/>
        <a:tabLst/>
        <a:defRPr sz="2000" b="1" i="0" u="none" strike="noStrike" cap="none" spc="0" baseline="0">
          <a:ln>
            <a:noFill/>
          </a:ln>
          <a:solidFill>
            <a:srgbClr val="9DA9A9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720086" algn="l" defTabSz="344042" rtl="0" latinLnBrk="0">
        <a:lnSpc>
          <a:spcPct val="100000"/>
        </a:lnSpc>
        <a:spcBef>
          <a:spcPts val="2394"/>
        </a:spcBef>
        <a:spcAft>
          <a:spcPts val="0"/>
        </a:spcAft>
        <a:buClrTx/>
        <a:buSzTx/>
        <a:buFontTx/>
        <a:buNone/>
        <a:tabLst/>
        <a:defRPr sz="2000" b="1" i="0" u="none" strike="noStrike" cap="none" spc="0" baseline="0">
          <a:ln>
            <a:noFill/>
          </a:ln>
          <a:solidFill>
            <a:srgbClr val="9DA9A9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864052" algn="l" defTabSz="344042" rtl="0" latinLnBrk="0">
        <a:lnSpc>
          <a:spcPct val="100000"/>
        </a:lnSpc>
        <a:spcBef>
          <a:spcPts val="2394"/>
        </a:spcBef>
        <a:spcAft>
          <a:spcPts val="0"/>
        </a:spcAft>
        <a:buClrTx/>
        <a:buSzTx/>
        <a:buFontTx/>
        <a:buNone/>
        <a:tabLst/>
        <a:defRPr sz="2000" b="1" i="0" u="none" strike="noStrike" cap="none" spc="0" baseline="0">
          <a:ln>
            <a:noFill/>
          </a:ln>
          <a:solidFill>
            <a:srgbClr val="9DA9A9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1008070" algn="l" defTabSz="344042" rtl="0" latinLnBrk="0">
        <a:lnSpc>
          <a:spcPct val="100000"/>
        </a:lnSpc>
        <a:spcBef>
          <a:spcPts val="2394"/>
        </a:spcBef>
        <a:spcAft>
          <a:spcPts val="0"/>
        </a:spcAft>
        <a:buClrTx/>
        <a:buSzTx/>
        <a:buFontTx/>
        <a:buNone/>
        <a:tabLst/>
        <a:defRPr sz="2000" b="1" i="0" u="none" strike="noStrike" cap="none" spc="0" baseline="0">
          <a:ln>
            <a:noFill/>
          </a:ln>
          <a:solidFill>
            <a:srgbClr val="9DA9A9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1152088" algn="l" defTabSz="344042" rtl="0" latinLnBrk="0">
        <a:lnSpc>
          <a:spcPct val="100000"/>
        </a:lnSpc>
        <a:spcBef>
          <a:spcPts val="2394"/>
        </a:spcBef>
        <a:spcAft>
          <a:spcPts val="0"/>
        </a:spcAft>
        <a:buClrTx/>
        <a:buSzTx/>
        <a:buFontTx/>
        <a:buNone/>
        <a:tabLst/>
        <a:defRPr sz="2000" b="1" i="0" u="none" strike="noStrike" cap="none" spc="0" baseline="0">
          <a:ln>
            <a:noFill/>
          </a:ln>
          <a:solidFill>
            <a:srgbClr val="9DA9A9"/>
          </a:solidFill>
          <a:uFillTx/>
          <a:latin typeface="+mn-lt"/>
          <a:ea typeface="+mn-ea"/>
          <a:cs typeface="+mn-cs"/>
          <a:sym typeface="Arial"/>
        </a:defRPr>
      </a:lvl9pPr>
    </p:bodyStyle>
    <p:otherStyle>
      <a:lvl1pPr marL="0" marR="0" indent="0" algn="r" defTabSz="28803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144018" algn="r" defTabSz="28803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288036" algn="r" defTabSz="28803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432053" algn="r" defTabSz="28803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576068" algn="r" defTabSz="28803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720086" algn="r" defTabSz="28803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864052" algn="r" defTabSz="28803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1008070" algn="r" defTabSz="28803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1152088" algn="r" defTabSz="28803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006600"/>
            </a:gs>
            <a:gs pos="100000">
              <a:srgbClr val="002F00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  <p:sp>
        <p:nvSpPr>
          <p:cNvPr id="12291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>
                    <a:tint val="75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AC95833-F957-412A-AD18-7693DD6640CC}" type="datetimeFigureOut">
              <a:rPr lang="pl-PL"/>
              <a:pPr>
                <a:defRPr/>
              </a:pPr>
              <a:t>2020-04-01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1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>
                    <a:tint val="75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335AD716-659D-469F-ADD7-E4C32F4EBEAF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1807921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1701" r:id="rId1"/>
    <p:sldLayoutId id="2147491702" r:id="rId2"/>
    <p:sldLayoutId id="2147491703" r:id="rId3"/>
    <p:sldLayoutId id="2147491704" r:id="rId4"/>
    <p:sldLayoutId id="2147491705" r:id="rId5"/>
    <p:sldLayoutId id="2147491706" r:id="rId6"/>
    <p:sldLayoutId id="2147491707" r:id="rId7"/>
    <p:sldLayoutId id="2147491708" r:id="rId8"/>
    <p:sldLayoutId id="2147491709" r:id="rId9"/>
    <p:sldLayoutId id="2147491710" r:id="rId10"/>
    <p:sldLayoutId id="2147491711" r:id="rId11"/>
  </p:sldLayoutIdLst>
  <p:transition>
    <p:circl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39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59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79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2999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198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398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598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797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8997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196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3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3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9" algn="l" defTabSz="9143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99" algn="l" defTabSz="9143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98" algn="l" defTabSz="9143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98" algn="l" defTabSz="9143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97" algn="l" defTabSz="9143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97" algn="l" defTabSz="9143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96" algn="l" defTabSz="9143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6600"/>
            </a:gs>
            <a:gs pos="100000">
              <a:schemeClr val="tx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 wzorca tytułu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fld id="{CAEEE2D8-3F31-42EB-BE8F-34D85AE7108A}" type="slidenum">
              <a:rPr lang="pl-PL" altLang="pl-PL">
                <a:solidFill>
                  <a:srgbClr val="000000"/>
                </a:solidFill>
              </a:rPr>
              <a:pPr/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874" r:id="rId1"/>
    <p:sldLayoutId id="2147491875" r:id="rId2"/>
    <p:sldLayoutId id="2147491876" r:id="rId3"/>
    <p:sldLayoutId id="2147491877" r:id="rId4"/>
    <p:sldLayoutId id="2147491878" r:id="rId5"/>
    <p:sldLayoutId id="2147491879" r:id="rId6"/>
    <p:sldLayoutId id="2147491880" r:id="rId7"/>
    <p:sldLayoutId id="2147491881" r:id="rId8"/>
    <p:sldLayoutId id="2147491882" r:id="rId9"/>
    <p:sldLayoutId id="2147491883" r:id="rId10"/>
    <p:sldLayoutId id="2147491884" r:id="rId11"/>
    <p:sldLayoutId id="2147491885" r:id="rId12"/>
  </p:sldLayoutIdLst>
  <p:transition>
    <p:circl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399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599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798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999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198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398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598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797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997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196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3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3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9" algn="l" defTabSz="9143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99" algn="l" defTabSz="9143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98" algn="l" defTabSz="9143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98" algn="l" defTabSz="9143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97" algn="l" defTabSz="9143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97" algn="l" defTabSz="9143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96" algn="l" defTabSz="9143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485775" y="447675"/>
            <a:ext cx="8172450" cy="590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4003" tIns="24003" rIns="24003" bIns="24003"/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485775" y="1028700"/>
            <a:ext cx="8172450" cy="5372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4003" tIns="24003" rIns="24003" bIns="24003"/>
          <a:lstStyle>
            <a:lvl2pPr marL="368300" indent="-330200">
              <a:spcBef>
                <a:spcPts val="1300"/>
              </a:spcBef>
              <a:buSzPct val="90000"/>
              <a:buChar char="•"/>
              <a:defRPr sz="3000" b="0">
                <a:solidFill>
                  <a:srgbClr val="FFFFFF"/>
                </a:solidFill>
              </a:defRPr>
            </a:lvl2pPr>
            <a:lvl3pPr marL="596900" indent="-304800">
              <a:spcBef>
                <a:spcPts val="1100"/>
              </a:spcBef>
              <a:buSzPct val="80000"/>
              <a:buChar char="–"/>
              <a:defRPr sz="2600" b="0">
                <a:solidFill>
                  <a:srgbClr val="FFFFFF"/>
                </a:solidFill>
              </a:defRPr>
            </a:lvl3pPr>
            <a:lvl4pPr marL="869950" indent="-254000">
              <a:spcBef>
                <a:spcPts val="900"/>
              </a:spcBef>
              <a:buSzPct val="80000"/>
              <a:buChar char="–"/>
              <a:defRPr sz="2200" b="0">
                <a:solidFill>
                  <a:srgbClr val="FFFFFF"/>
                </a:solidFill>
              </a:defRPr>
            </a:lvl4pPr>
            <a:lvl5pPr marL="1149350" indent="-254000">
              <a:spcBef>
                <a:spcPts val="900"/>
              </a:spcBef>
              <a:buSzPct val="80000"/>
              <a:buChar char="–"/>
              <a:defRPr sz="2200" b="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246190" y="6505632"/>
            <a:ext cx="125034" cy="12311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 algn="r" defTabSz="288036" eaLnBrk="1" fontAlgn="auto">
              <a:spcBef>
                <a:spcPts val="0"/>
              </a:spcBef>
              <a:spcAft>
                <a:spcPts val="0"/>
              </a:spcAft>
              <a:defRPr sz="800" b="0">
                <a:solidFill>
                  <a:srgbClr val="929292"/>
                </a:solidFill>
              </a:defRPr>
            </a:lvl1pPr>
          </a:lstStyle>
          <a:p>
            <a:fld id="{86CB4B4D-7CA3-9044-876B-883B54F8677D}" type="slidenum">
              <a:rPr lang="pl-PL" kern="0" smtClean="0">
                <a:latin typeface="Arial"/>
                <a:sym typeface="Arial"/>
              </a:rPr>
              <a:pPr/>
              <a:t>‹#›</a:t>
            </a:fld>
            <a:endParaRPr lang="pl-PL" kern="0" dirty="0">
              <a:latin typeface="Arial"/>
              <a:sym typeface="Arial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91899" r:id="rId1"/>
    <p:sldLayoutId id="2147491900" r:id="rId2"/>
    <p:sldLayoutId id="2147491901" r:id="rId3"/>
    <p:sldLayoutId id="2147491902" r:id="rId4"/>
    <p:sldLayoutId id="2147491903" r:id="rId5"/>
    <p:sldLayoutId id="2147491904" r:id="rId6"/>
    <p:sldLayoutId id="2147491905" r:id="rId7"/>
    <p:sldLayoutId id="2147491906" r:id="rId8"/>
    <p:sldLayoutId id="2147491907" r:id="rId9"/>
    <p:sldLayoutId id="2147491908" r:id="rId10"/>
    <p:sldLayoutId id="2147491909" r:id="rId11"/>
    <p:sldLayoutId id="2147491910" r:id="rId12"/>
    <p:sldLayoutId id="2147491911" r:id="rId13"/>
    <p:sldLayoutId id="2147491912" r:id="rId14"/>
    <p:sldLayoutId id="2147491913" r:id="rId15"/>
    <p:sldLayoutId id="2147491914" r:id="rId16"/>
    <p:sldLayoutId id="2147491915" r:id="rId17"/>
    <p:sldLayoutId id="2147491916" r:id="rId18"/>
    <p:sldLayoutId id="2147491917" r:id="rId19"/>
    <p:sldLayoutId id="2147491918" r:id="rId20"/>
    <p:sldLayoutId id="2147491919" r:id="rId21"/>
    <p:sldLayoutId id="2147491920" r:id="rId22"/>
    <p:sldLayoutId id="2147491921" r:id="rId23"/>
    <p:sldLayoutId id="2147491922" r:id="rId24"/>
  </p:sldLayoutIdLst>
  <p:transition>
    <p:circle/>
  </p:transition>
  <p:txStyles>
    <p:titleStyle>
      <a:lvl1pPr marL="0" marR="0" indent="0" algn="l" defTabSz="288036" rtl="0" latinLnBrk="0">
        <a:lnSpc>
          <a:spcPts val="3213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144018" algn="l" defTabSz="288036" rtl="0" latinLnBrk="0">
        <a:lnSpc>
          <a:spcPts val="3213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288036" algn="l" defTabSz="288036" rtl="0" latinLnBrk="0">
        <a:lnSpc>
          <a:spcPts val="3213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432053" algn="l" defTabSz="288036" rtl="0" latinLnBrk="0">
        <a:lnSpc>
          <a:spcPts val="3213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576068" algn="l" defTabSz="288036" rtl="0" latinLnBrk="0">
        <a:lnSpc>
          <a:spcPts val="3213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720086" algn="l" defTabSz="288036" rtl="0" latinLnBrk="0">
        <a:lnSpc>
          <a:spcPts val="3213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864052" algn="l" defTabSz="288036" rtl="0" latinLnBrk="0">
        <a:lnSpc>
          <a:spcPts val="3213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1008070" algn="l" defTabSz="288036" rtl="0" latinLnBrk="0">
        <a:lnSpc>
          <a:spcPts val="3213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1152088" algn="l" defTabSz="288036" rtl="0" latinLnBrk="0">
        <a:lnSpc>
          <a:spcPts val="3213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9pPr>
    </p:titleStyle>
    <p:bodyStyle>
      <a:lvl1pPr marL="0" marR="0" indent="0" algn="l" defTabSz="344042" rtl="0" latinLnBrk="0">
        <a:lnSpc>
          <a:spcPct val="100000"/>
        </a:lnSpc>
        <a:spcBef>
          <a:spcPts val="2394"/>
        </a:spcBef>
        <a:spcAft>
          <a:spcPts val="0"/>
        </a:spcAft>
        <a:buClrTx/>
        <a:buSzTx/>
        <a:buFontTx/>
        <a:buNone/>
        <a:tabLst/>
        <a:defRPr sz="2000" b="1" i="0" u="none" strike="noStrike" cap="none" spc="0" baseline="0">
          <a:ln>
            <a:noFill/>
          </a:ln>
          <a:solidFill>
            <a:srgbClr val="9DA9A9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144018" algn="l" defTabSz="344042" rtl="0" latinLnBrk="0">
        <a:lnSpc>
          <a:spcPct val="100000"/>
        </a:lnSpc>
        <a:spcBef>
          <a:spcPts val="2394"/>
        </a:spcBef>
        <a:spcAft>
          <a:spcPts val="0"/>
        </a:spcAft>
        <a:buClrTx/>
        <a:buSzTx/>
        <a:buFontTx/>
        <a:buNone/>
        <a:tabLst/>
        <a:defRPr sz="2000" b="1" i="0" u="none" strike="noStrike" cap="none" spc="0" baseline="0">
          <a:ln>
            <a:noFill/>
          </a:ln>
          <a:solidFill>
            <a:srgbClr val="9DA9A9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288036" algn="l" defTabSz="344042" rtl="0" latinLnBrk="0">
        <a:lnSpc>
          <a:spcPct val="100000"/>
        </a:lnSpc>
        <a:spcBef>
          <a:spcPts val="2394"/>
        </a:spcBef>
        <a:spcAft>
          <a:spcPts val="0"/>
        </a:spcAft>
        <a:buClrTx/>
        <a:buSzTx/>
        <a:buFontTx/>
        <a:buNone/>
        <a:tabLst/>
        <a:defRPr sz="2000" b="1" i="0" u="none" strike="noStrike" cap="none" spc="0" baseline="0">
          <a:ln>
            <a:noFill/>
          </a:ln>
          <a:solidFill>
            <a:srgbClr val="9DA9A9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432053" algn="l" defTabSz="344042" rtl="0" latinLnBrk="0">
        <a:lnSpc>
          <a:spcPct val="100000"/>
        </a:lnSpc>
        <a:spcBef>
          <a:spcPts val="2394"/>
        </a:spcBef>
        <a:spcAft>
          <a:spcPts val="0"/>
        </a:spcAft>
        <a:buClrTx/>
        <a:buSzTx/>
        <a:buFontTx/>
        <a:buNone/>
        <a:tabLst/>
        <a:defRPr sz="2000" b="1" i="0" u="none" strike="noStrike" cap="none" spc="0" baseline="0">
          <a:ln>
            <a:noFill/>
          </a:ln>
          <a:solidFill>
            <a:srgbClr val="9DA9A9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576068" algn="l" defTabSz="344042" rtl="0" latinLnBrk="0">
        <a:lnSpc>
          <a:spcPct val="100000"/>
        </a:lnSpc>
        <a:spcBef>
          <a:spcPts val="2394"/>
        </a:spcBef>
        <a:spcAft>
          <a:spcPts val="0"/>
        </a:spcAft>
        <a:buClrTx/>
        <a:buSzTx/>
        <a:buFontTx/>
        <a:buNone/>
        <a:tabLst/>
        <a:defRPr sz="2000" b="1" i="0" u="none" strike="noStrike" cap="none" spc="0" baseline="0">
          <a:ln>
            <a:noFill/>
          </a:ln>
          <a:solidFill>
            <a:srgbClr val="9DA9A9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720086" algn="l" defTabSz="344042" rtl="0" latinLnBrk="0">
        <a:lnSpc>
          <a:spcPct val="100000"/>
        </a:lnSpc>
        <a:spcBef>
          <a:spcPts val="2394"/>
        </a:spcBef>
        <a:spcAft>
          <a:spcPts val="0"/>
        </a:spcAft>
        <a:buClrTx/>
        <a:buSzTx/>
        <a:buFontTx/>
        <a:buNone/>
        <a:tabLst/>
        <a:defRPr sz="2000" b="1" i="0" u="none" strike="noStrike" cap="none" spc="0" baseline="0">
          <a:ln>
            <a:noFill/>
          </a:ln>
          <a:solidFill>
            <a:srgbClr val="9DA9A9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864052" algn="l" defTabSz="344042" rtl="0" latinLnBrk="0">
        <a:lnSpc>
          <a:spcPct val="100000"/>
        </a:lnSpc>
        <a:spcBef>
          <a:spcPts val="2394"/>
        </a:spcBef>
        <a:spcAft>
          <a:spcPts val="0"/>
        </a:spcAft>
        <a:buClrTx/>
        <a:buSzTx/>
        <a:buFontTx/>
        <a:buNone/>
        <a:tabLst/>
        <a:defRPr sz="2000" b="1" i="0" u="none" strike="noStrike" cap="none" spc="0" baseline="0">
          <a:ln>
            <a:noFill/>
          </a:ln>
          <a:solidFill>
            <a:srgbClr val="9DA9A9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1008070" algn="l" defTabSz="344042" rtl="0" latinLnBrk="0">
        <a:lnSpc>
          <a:spcPct val="100000"/>
        </a:lnSpc>
        <a:spcBef>
          <a:spcPts val="2394"/>
        </a:spcBef>
        <a:spcAft>
          <a:spcPts val="0"/>
        </a:spcAft>
        <a:buClrTx/>
        <a:buSzTx/>
        <a:buFontTx/>
        <a:buNone/>
        <a:tabLst/>
        <a:defRPr sz="2000" b="1" i="0" u="none" strike="noStrike" cap="none" spc="0" baseline="0">
          <a:ln>
            <a:noFill/>
          </a:ln>
          <a:solidFill>
            <a:srgbClr val="9DA9A9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1152088" algn="l" defTabSz="344042" rtl="0" latinLnBrk="0">
        <a:lnSpc>
          <a:spcPct val="100000"/>
        </a:lnSpc>
        <a:spcBef>
          <a:spcPts val="2394"/>
        </a:spcBef>
        <a:spcAft>
          <a:spcPts val="0"/>
        </a:spcAft>
        <a:buClrTx/>
        <a:buSzTx/>
        <a:buFontTx/>
        <a:buNone/>
        <a:tabLst/>
        <a:defRPr sz="2000" b="1" i="0" u="none" strike="noStrike" cap="none" spc="0" baseline="0">
          <a:ln>
            <a:noFill/>
          </a:ln>
          <a:solidFill>
            <a:srgbClr val="9DA9A9"/>
          </a:solidFill>
          <a:uFillTx/>
          <a:latin typeface="+mn-lt"/>
          <a:ea typeface="+mn-ea"/>
          <a:cs typeface="+mn-cs"/>
          <a:sym typeface="Arial"/>
        </a:defRPr>
      </a:lvl9pPr>
    </p:bodyStyle>
    <p:otherStyle>
      <a:lvl1pPr marL="0" marR="0" indent="0" algn="r" defTabSz="28803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144018" algn="r" defTabSz="28803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288036" algn="r" defTabSz="28803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432053" algn="r" defTabSz="28803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576068" algn="r" defTabSz="28803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720086" algn="r" defTabSz="28803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864052" algn="r" defTabSz="28803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1008070" algn="r" defTabSz="28803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1152088" algn="r" defTabSz="28803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6600"/>
            </a:gs>
            <a:gs pos="100000">
              <a:schemeClr val="tx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  <p:sp>
        <p:nvSpPr>
          <p:cNvPr id="12291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>
                    <a:tint val="75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AC95833-F957-412A-AD18-7693DD6640CC}" type="datetimeFigureOut">
              <a:rPr lang="pl-PL"/>
              <a:pPr>
                <a:defRPr/>
              </a:pPr>
              <a:t>2020-04-01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>
                    <a:tint val="75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335AD716-659D-469F-ADD7-E4C32F4EBEAF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2260" r:id="rId1"/>
    <p:sldLayoutId id="2147492261" r:id="rId2"/>
    <p:sldLayoutId id="2147492262" r:id="rId3"/>
    <p:sldLayoutId id="2147492263" r:id="rId4"/>
    <p:sldLayoutId id="2147492264" r:id="rId5"/>
    <p:sldLayoutId id="2147492265" r:id="rId6"/>
    <p:sldLayoutId id="2147492266" r:id="rId7"/>
    <p:sldLayoutId id="2147492267" r:id="rId8"/>
    <p:sldLayoutId id="2147492268" r:id="rId9"/>
    <p:sldLayoutId id="2147492269" r:id="rId10"/>
    <p:sldLayoutId id="2147492270" r:id="rId11"/>
  </p:sldLayoutIdLst>
  <p:transition>
    <p:circl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485775" y="447675"/>
            <a:ext cx="8172450" cy="590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4003" tIns="24003" rIns="24003" bIns="24003"/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485775" y="1028700"/>
            <a:ext cx="8172450" cy="5372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4003" tIns="24003" rIns="24003" bIns="24003"/>
          <a:lstStyle>
            <a:lvl2pPr marL="368300" indent="-330200">
              <a:spcBef>
                <a:spcPts val="1300"/>
              </a:spcBef>
              <a:buSzPct val="90000"/>
              <a:buChar char="•"/>
              <a:defRPr sz="3000" b="0">
                <a:solidFill>
                  <a:srgbClr val="FFFFFF"/>
                </a:solidFill>
              </a:defRPr>
            </a:lvl2pPr>
            <a:lvl3pPr marL="596900" indent="-304800">
              <a:spcBef>
                <a:spcPts val="1100"/>
              </a:spcBef>
              <a:buSzPct val="80000"/>
              <a:buChar char="–"/>
              <a:defRPr sz="2600" b="0">
                <a:solidFill>
                  <a:srgbClr val="FFFFFF"/>
                </a:solidFill>
              </a:defRPr>
            </a:lvl3pPr>
            <a:lvl4pPr marL="869950" indent="-254000">
              <a:spcBef>
                <a:spcPts val="900"/>
              </a:spcBef>
              <a:buSzPct val="80000"/>
              <a:buChar char="–"/>
              <a:defRPr sz="2200" b="0">
                <a:solidFill>
                  <a:srgbClr val="FFFFFF"/>
                </a:solidFill>
              </a:defRPr>
            </a:lvl4pPr>
            <a:lvl5pPr marL="1149350" indent="-254000">
              <a:spcBef>
                <a:spcPts val="900"/>
              </a:spcBef>
              <a:buSzPct val="80000"/>
              <a:buChar char="–"/>
              <a:defRPr sz="2200" b="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246190" y="6505632"/>
            <a:ext cx="125034" cy="12311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 algn="r" defTabSz="288036" eaLnBrk="1" fontAlgn="auto">
              <a:spcBef>
                <a:spcPts val="0"/>
              </a:spcBef>
              <a:spcAft>
                <a:spcPts val="0"/>
              </a:spcAft>
              <a:defRPr sz="800" b="0">
                <a:solidFill>
                  <a:srgbClr val="929292"/>
                </a:solidFill>
              </a:defRPr>
            </a:lvl1pPr>
          </a:lstStyle>
          <a:p>
            <a:fld id="{86CB4B4D-7CA3-9044-876B-883B54F8677D}" type="slidenum">
              <a:rPr lang="pl-PL" kern="0" smtClean="0">
                <a:latin typeface="Arial"/>
                <a:sym typeface="Arial"/>
              </a:rPr>
              <a:pPr/>
              <a:t>‹#›</a:t>
            </a:fld>
            <a:endParaRPr lang="pl-PL" kern="0" dirty="0">
              <a:latin typeface="Arial"/>
              <a:sym typeface="Arial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92296" r:id="rId1"/>
    <p:sldLayoutId id="2147492297" r:id="rId2"/>
    <p:sldLayoutId id="2147492298" r:id="rId3"/>
    <p:sldLayoutId id="2147492299" r:id="rId4"/>
    <p:sldLayoutId id="2147492300" r:id="rId5"/>
    <p:sldLayoutId id="2147492301" r:id="rId6"/>
    <p:sldLayoutId id="2147492302" r:id="rId7"/>
    <p:sldLayoutId id="2147492303" r:id="rId8"/>
    <p:sldLayoutId id="2147492304" r:id="rId9"/>
    <p:sldLayoutId id="2147492305" r:id="rId10"/>
    <p:sldLayoutId id="2147492306" r:id="rId11"/>
    <p:sldLayoutId id="2147492307" r:id="rId12"/>
    <p:sldLayoutId id="2147492308" r:id="rId13"/>
    <p:sldLayoutId id="2147492309" r:id="rId14"/>
    <p:sldLayoutId id="2147492310" r:id="rId15"/>
    <p:sldLayoutId id="2147492311" r:id="rId16"/>
    <p:sldLayoutId id="2147492312" r:id="rId17"/>
    <p:sldLayoutId id="2147492313" r:id="rId18"/>
    <p:sldLayoutId id="2147492314" r:id="rId19"/>
    <p:sldLayoutId id="2147492315" r:id="rId20"/>
    <p:sldLayoutId id="2147492316" r:id="rId21"/>
    <p:sldLayoutId id="2147492317" r:id="rId22"/>
    <p:sldLayoutId id="2147492318" r:id="rId23"/>
    <p:sldLayoutId id="2147492319" r:id="rId24"/>
  </p:sldLayoutIdLst>
  <p:transition>
    <p:circle/>
  </p:transition>
  <p:txStyles>
    <p:titleStyle>
      <a:lvl1pPr marL="0" marR="0" indent="0" algn="l" defTabSz="288036" rtl="0" latinLnBrk="0">
        <a:lnSpc>
          <a:spcPts val="3213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144018" algn="l" defTabSz="288036" rtl="0" latinLnBrk="0">
        <a:lnSpc>
          <a:spcPts val="3213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288036" algn="l" defTabSz="288036" rtl="0" latinLnBrk="0">
        <a:lnSpc>
          <a:spcPts val="3213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432053" algn="l" defTabSz="288036" rtl="0" latinLnBrk="0">
        <a:lnSpc>
          <a:spcPts val="3213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576068" algn="l" defTabSz="288036" rtl="0" latinLnBrk="0">
        <a:lnSpc>
          <a:spcPts val="3213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720086" algn="l" defTabSz="288036" rtl="0" latinLnBrk="0">
        <a:lnSpc>
          <a:spcPts val="3213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864052" algn="l" defTabSz="288036" rtl="0" latinLnBrk="0">
        <a:lnSpc>
          <a:spcPts val="3213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1008070" algn="l" defTabSz="288036" rtl="0" latinLnBrk="0">
        <a:lnSpc>
          <a:spcPts val="3213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1152088" algn="l" defTabSz="288036" rtl="0" latinLnBrk="0">
        <a:lnSpc>
          <a:spcPts val="3213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9pPr>
    </p:titleStyle>
    <p:bodyStyle>
      <a:lvl1pPr marL="0" marR="0" indent="0" algn="l" defTabSz="344042" rtl="0" latinLnBrk="0">
        <a:lnSpc>
          <a:spcPct val="100000"/>
        </a:lnSpc>
        <a:spcBef>
          <a:spcPts val="2394"/>
        </a:spcBef>
        <a:spcAft>
          <a:spcPts val="0"/>
        </a:spcAft>
        <a:buClrTx/>
        <a:buSzTx/>
        <a:buFontTx/>
        <a:buNone/>
        <a:tabLst/>
        <a:defRPr sz="2000" b="1" i="0" u="none" strike="noStrike" cap="none" spc="0" baseline="0">
          <a:ln>
            <a:noFill/>
          </a:ln>
          <a:solidFill>
            <a:srgbClr val="9DA9A9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144018" algn="l" defTabSz="344042" rtl="0" latinLnBrk="0">
        <a:lnSpc>
          <a:spcPct val="100000"/>
        </a:lnSpc>
        <a:spcBef>
          <a:spcPts val="2394"/>
        </a:spcBef>
        <a:spcAft>
          <a:spcPts val="0"/>
        </a:spcAft>
        <a:buClrTx/>
        <a:buSzTx/>
        <a:buFontTx/>
        <a:buNone/>
        <a:tabLst/>
        <a:defRPr sz="2000" b="1" i="0" u="none" strike="noStrike" cap="none" spc="0" baseline="0">
          <a:ln>
            <a:noFill/>
          </a:ln>
          <a:solidFill>
            <a:srgbClr val="9DA9A9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288036" algn="l" defTabSz="344042" rtl="0" latinLnBrk="0">
        <a:lnSpc>
          <a:spcPct val="100000"/>
        </a:lnSpc>
        <a:spcBef>
          <a:spcPts val="2394"/>
        </a:spcBef>
        <a:spcAft>
          <a:spcPts val="0"/>
        </a:spcAft>
        <a:buClrTx/>
        <a:buSzTx/>
        <a:buFontTx/>
        <a:buNone/>
        <a:tabLst/>
        <a:defRPr sz="2000" b="1" i="0" u="none" strike="noStrike" cap="none" spc="0" baseline="0">
          <a:ln>
            <a:noFill/>
          </a:ln>
          <a:solidFill>
            <a:srgbClr val="9DA9A9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432053" algn="l" defTabSz="344042" rtl="0" latinLnBrk="0">
        <a:lnSpc>
          <a:spcPct val="100000"/>
        </a:lnSpc>
        <a:spcBef>
          <a:spcPts val="2394"/>
        </a:spcBef>
        <a:spcAft>
          <a:spcPts val="0"/>
        </a:spcAft>
        <a:buClrTx/>
        <a:buSzTx/>
        <a:buFontTx/>
        <a:buNone/>
        <a:tabLst/>
        <a:defRPr sz="2000" b="1" i="0" u="none" strike="noStrike" cap="none" spc="0" baseline="0">
          <a:ln>
            <a:noFill/>
          </a:ln>
          <a:solidFill>
            <a:srgbClr val="9DA9A9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576068" algn="l" defTabSz="344042" rtl="0" latinLnBrk="0">
        <a:lnSpc>
          <a:spcPct val="100000"/>
        </a:lnSpc>
        <a:spcBef>
          <a:spcPts val="2394"/>
        </a:spcBef>
        <a:spcAft>
          <a:spcPts val="0"/>
        </a:spcAft>
        <a:buClrTx/>
        <a:buSzTx/>
        <a:buFontTx/>
        <a:buNone/>
        <a:tabLst/>
        <a:defRPr sz="2000" b="1" i="0" u="none" strike="noStrike" cap="none" spc="0" baseline="0">
          <a:ln>
            <a:noFill/>
          </a:ln>
          <a:solidFill>
            <a:srgbClr val="9DA9A9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720086" algn="l" defTabSz="344042" rtl="0" latinLnBrk="0">
        <a:lnSpc>
          <a:spcPct val="100000"/>
        </a:lnSpc>
        <a:spcBef>
          <a:spcPts val="2394"/>
        </a:spcBef>
        <a:spcAft>
          <a:spcPts val="0"/>
        </a:spcAft>
        <a:buClrTx/>
        <a:buSzTx/>
        <a:buFontTx/>
        <a:buNone/>
        <a:tabLst/>
        <a:defRPr sz="2000" b="1" i="0" u="none" strike="noStrike" cap="none" spc="0" baseline="0">
          <a:ln>
            <a:noFill/>
          </a:ln>
          <a:solidFill>
            <a:srgbClr val="9DA9A9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864052" algn="l" defTabSz="344042" rtl="0" latinLnBrk="0">
        <a:lnSpc>
          <a:spcPct val="100000"/>
        </a:lnSpc>
        <a:spcBef>
          <a:spcPts val="2394"/>
        </a:spcBef>
        <a:spcAft>
          <a:spcPts val="0"/>
        </a:spcAft>
        <a:buClrTx/>
        <a:buSzTx/>
        <a:buFontTx/>
        <a:buNone/>
        <a:tabLst/>
        <a:defRPr sz="2000" b="1" i="0" u="none" strike="noStrike" cap="none" spc="0" baseline="0">
          <a:ln>
            <a:noFill/>
          </a:ln>
          <a:solidFill>
            <a:srgbClr val="9DA9A9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1008070" algn="l" defTabSz="344042" rtl="0" latinLnBrk="0">
        <a:lnSpc>
          <a:spcPct val="100000"/>
        </a:lnSpc>
        <a:spcBef>
          <a:spcPts val="2394"/>
        </a:spcBef>
        <a:spcAft>
          <a:spcPts val="0"/>
        </a:spcAft>
        <a:buClrTx/>
        <a:buSzTx/>
        <a:buFontTx/>
        <a:buNone/>
        <a:tabLst/>
        <a:defRPr sz="2000" b="1" i="0" u="none" strike="noStrike" cap="none" spc="0" baseline="0">
          <a:ln>
            <a:noFill/>
          </a:ln>
          <a:solidFill>
            <a:srgbClr val="9DA9A9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1152088" algn="l" defTabSz="344042" rtl="0" latinLnBrk="0">
        <a:lnSpc>
          <a:spcPct val="100000"/>
        </a:lnSpc>
        <a:spcBef>
          <a:spcPts val="2394"/>
        </a:spcBef>
        <a:spcAft>
          <a:spcPts val="0"/>
        </a:spcAft>
        <a:buClrTx/>
        <a:buSzTx/>
        <a:buFontTx/>
        <a:buNone/>
        <a:tabLst/>
        <a:defRPr sz="2000" b="1" i="0" u="none" strike="noStrike" cap="none" spc="0" baseline="0">
          <a:ln>
            <a:noFill/>
          </a:ln>
          <a:solidFill>
            <a:srgbClr val="9DA9A9"/>
          </a:solidFill>
          <a:uFillTx/>
          <a:latin typeface="+mn-lt"/>
          <a:ea typeface="+mn-ea"/>
          <a:cs typeface="+mn-cs"/>
          <a:sym typeface="Arial"/>
        </a:defRPr>
      </a:lvl9pPr>
    </p:bodyStyle>
    <p:otherStyle>
      <a:lvl1pPr marL="0" marR="0" indent="0" algn="r" defTabSz="28803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144018" algn="r" defTabSz="28803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288036" algn="r" defTabSz="28803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432053" algn="r" defTabSz="28803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576068" algn="r" defTabSz="28803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720086" algn="r" defTabSz="28803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864052" algn="r" defTabSz="28803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1008070" algn="r" defTabSz="28803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1152088" algn="r" defTabSz="28803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9.xml"/><Relationship Id="rId1" Type="http://schemas.openxmlformats.org/officeDocument/2006/relationships/video" Target="../media/media1.wmv"/><Relationship Id="rId5" Type="http://schemas.openxmlformats.org/officeDocument/2006/relationships/image" Target="../media/image1.png"/><Relationship Id="rId4" Type="http://schemas.microsoft.com/office/2007/relationships/media" Target="../media/media1.wm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9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9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9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9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9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4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4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4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39.xml"/><Relationship Id="rId1" Type="http://schemas.openxmlformats.org/officeDocument/2006/relationships/video" Target="../media/media1.wmv"/><Relationship Id="rId5" Type="http://schemas.openxmlformats.org/officeDocument/2006/relationships/image" Target="../media/image1.png"/><Relationship Id="rId4" Type="http://schemas.microsoft.com/office/2007/relationships/media" Target="../media/media1.wm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conservationbytes.com/2020/01/24/the-state-of-global-biodiversity-its-worse-than-you-probably-think/" TargetMode="External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9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0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5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9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9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9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9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9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9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9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9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3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13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13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13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13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13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13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13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3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91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9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9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9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9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9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9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hyperlink" Target="http://wcmc.io/wdpa_current_release" TargetMode="Externa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9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9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9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24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24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24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4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9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9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9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9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9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4-Earth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403648" y="1340768"/>
            <a:ext cx="6408712" cy="4561207"/>
          </a:xfrm>
          <a:prstGeom prst="rect">
            <a:avLst/>
          </a:prstGeom>
        </p:spPr>
      </p:pic>
      <p:sp>
        <p:nvSpPr>
          <p:cNvPr id="170" name="Source: NASA"/>
          <p:cNvSpPr/>
          <p:nvPr/>
        </p:nvSpPr>
        <p:spPr>
          <a:xfrm>
            <a:off x="514350" y="6469568"/>
            <a:ext cx="1082284" cy="2169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16002" tIns="16002" rIns="16002" bIns="16002" anchor="b">
            <a:spAutoFit/>
          </a:bodyPr>
          <a:lstStyle>
            <a:lvl1pPr>
              <a:defRPr sz="1200">
                <a:solidFill>
                  <a:srgbClr val="FFFFFF">
                    <a:alpha val="50000"/>
                  </a:srgbClr>
                </a:solidFill>
              </a:defRPr>
            </a:lvl1pPr>
          </a:lstStyle>
          <a:p>
            <a:pPr defTabSz="288036" eaLnBrk="1" fontAlgn="auto">
              <a:spcBef>
                <a:spcPts val="0"/>
              </a:spcBef>
              <a:spcAft>
                <a:spcPts val="0"/>
              </a:spcAft>
            </a:pPr>
            <a:r>
              <a:rPr b="1" kern="0" dirty="0">
                <a:latin typeface="Arial"/>
                <a:sym typeface="Arial"/>
              </a:rPr>
              <a:t>Source: NASA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395536" y="332656"/>
            <a:ext cx="8460432" cy="954107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pl-PL" altLang="pl-PL" sz="2800" b="1" dirty="0" smtClean="0">
                <a:solidFill>
                  <a:srgbClr val="000000"/>
                </a:solidFill>
              </a:rPr>
              <a:t>„Jaką część planety powinniśmy objąć ochroną w dobie kryzysu?”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979712" y="6021288"/>
            <a:ext cx="5688632" cy="646331"/>
          </a:xfrm>
          <a:prstGeom prst="rect">
            <a:avLst/>
          </a:prstGeom>
          <a:solidFill>
            <a:schemeClr val="tx1"/>
          </a:solidFill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Prof. dr</a:t>
            </a:r>
            <a:r>
              <a:rPr kumimoji="0" lang="pl-PL" altLang="pl-PL" sz="18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hab. </a:t>
            </a:r>
            <a:r>
              <a:rPr kumimoji="0" lang="pl-PL" altLang="pl-PL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Piotr </a:t>
            </a:r>
            <a:r>
              <a:rPr kumimoji="0" lang="pl-PL" altLang="pl-PL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Skubała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Uniwersytet Śląski, </a:t>
            </a:r>
            <a:r>
              <a:rPr kumimoji="0" lang="pl-PL" altLang="pl-PL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Wydział Nauk Przyrodniczych</a:t>
            </a:r>
            <a:endParaRPr kumimoji="0" lang="pl-PL" altLang="pl-PL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5086376"/>
      </p:ext>
    </p:extLst>
  </p:cSld>
  <p:clrMapOvr>
    <a:masterClrMapping/>
  </p:clrMapOvr>
  <p:transition>
    <p:circle/>
  </p:transition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28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9" name="pole tekstowe 7"/>
          <p:cNvSpPr txBox="1">
            <a:spLocks noChangeArrowheads="1"/>
          </p:cNvSpPr>
          <p:nvPr/>
        </p:nvSpPr>
        <p:spPr bwMode="auto">
          <a:xfrm>
            <a:off x="611188" y="1412875"/>
            <a:ext cx="1857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116740" name="pole tekstowe 8"/>
          <p:cNvSpPr txBox="1">
            <a:spLocks noChangeArrowheads="1"/>
          </p:cNvSpPr>
          <p:nvPr/>
        </p:nvSpPr>
        <p:spPr bwMode="auto">
          <a:xfrm>
            <a:off x="755650" y="1268413"/>
            <a:ext cx="1841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116742" name="pole tekstowe 5"/>
          <p:cNvSpPr txBox="1">
            <a:spLocks noChangeArrowheads="1"/>
          </p:cNvSpPr>
          <p:nvPr/>
        </p:nvSpPr>
        <p:spPr bwMode="auto">
          <a:xfrm>
            <a:off x="395537" y="5949280"/>
            <a:ext cx="82089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 altLang="pl-PL" sz="1800" dirty="0" err="1" smtClean="0">
                <a:solidFill>
                  <a:srgbClr val="FFFFFF"/>
                </a:solidFill>
              </a:rPr>
              <a:t>Smil</a:t>
            </a:r>
            <a:r>
              <a:rPr lang="pl-PL" altLang="pl-PL" sz="1800" dirty="0" smtClean="0">
                <a:solidFill>
                  <a:srgbClr val="FFFFFF"/>
                </a:solidFill>
              </a:rPr>
              <a:t> V. 2011. </a:t>
            </a:r>
            <a:r>
              <a:rPr lang="pl-PL" altLang="pl-PL" sz="1800" dirty="0" err="1" smtClean="0">
                <a:solidFill>
                  <a:srgbClr val="FFFFFF"/>
                </a:solidFill>
              </a:rPr>
              <a:t>Harvesting</a:t>
            </a:r>
            <a:r>
              <a:rPr lang="pl-PL" altLang="pl-PL" sz="1800" dirty="0" smtClean="0">
                <a:solidFill>
                  <a:srgbClr val="FFFFFF"/>
                </a:solidFill>
              </a:rPr>
              <a:t> </a:t>
            </a:r>
            <a:r>
              <a:rPr lang="pl-PL" altLang="pl-PL" sz="1800" dirty="0" err="1" smtClean="0">
                <a:solidFill>
                  <a:srgbClr val="FFFFFF"/>
                </a:solidFill>
              </a:rPr>
              <a:t>the</a:t>
            </a:r>
            <a:r>
              <a:rPr lang="pl-PL" altLang="pl-PL" sz="1800" dirty="0" smtClean="0">
                <a:solidFill>
                  <a:srgbClr val="FFFFFF"/>
                </a:solidFill>
              </a:rPr>
              <a:t> </a:t>
            </a:r>
            <a:r>
              <a:rPr lang="pl-PL" altLang="pl-PL" sz="1800" dirty="0" err="1" smtClean="0">
                <a:solidFill>
                  <a:srgbClr val="FFFFFF"/>
                </a:solidFill>
              </a:rPr>
              <a:t>Biosphere</a:t>
            </a:r>
            <a:r>
              <a:rPr lang="pl-PL" altLang="pl-PL" sz="1800" dirty="0" smtClean="0">
                <a:solidFill>
                  <a:srgbClr val="FFFFFF"/>
                </a:solidFill>
              </a:rPr>
              <a:t>. </a:t>
            </a:r>
            <a:r>
              <a:rPr lang="pl-PL" altLang="pl-PL" sz="1800" dirty="0" err="1" smtClean="0">
                <a:solidFill>
                  <a:srgbClr val="FFFFFF"/>
                </a:solidFill>
              </a:rPr>
              <a:t>The</a:t>
            </a:r>
            <a:r>
              <a:rPr lang="pl-PL" altLang="pl-PL" sz="1800" dirty="0" smtClean="0">
                <a:solidFill>
                  <a:srgbClr val="FFFFFF"/>
                </a:solidFill>
              </a:rPr>
              <a:t> </a:t>
            </a:r>
            <a:r>
              <a:rPr lang="pl-PL" altLang="pl-PL" sz="1800" dirty="0" err="1" smtClean="0">
                <a:solidFill>
                  <a:srgbClr val="FFFFFF"/>
                </a:solidFill>
              </a:rPr>
              <a:t>Human</a:t>
            </a:r>
            <a:r>
              <a:rPr lang="pl-PL" altLang="pl-PL" sz="1800" dirty="0" smtClean="0">
                <a:solidFill>
                  <a:srgbClr val="FFFFFF"/>
                </a:solidFill>
              </a:rPr>
              <a:t> </a:t>
            </a:r>
            <a:r>
              <a:rPr lang="pl-PL" altLang="pl-PL" sz="1800" dirty="0" err="1" smtClean="0">
                <a:solidFill>
                  <a:srgbClr val="FFFFFF"/>
                </a:solidFill>
              </a:rPr>
              <a:t>Impact</a:t>
            </a:r>
            <a:r>
              <a:rPr lang="pl-PL" altLang="pl-PL" sz="1800" dirty="0" smtClean="0">
                <a:solidFill>
                  <a:srgbClr val="FFFFFF"/>
                </a:solidFill>
              </a:rPr>
              <a:t>. </a:t>
            </a:r>
            <a:r>
              <a:rPr lang="pl-PL" altLang="pl-PL" sz="1800" dirty="0" err="1" smtClean="0">
                <a:solidFill>
                  <a:srgbClr val="FFFFFF"/>
                </a:solidFill>
              </a:rPr>
              <a:t>Population</a:t>
            </a:r>
            <a:r>
              <a:rPr lang="pl-PL" altLang="pl-PL" sz="1800" dirty="0" smtClean="0">
                <a:solidFill>
                  <a:srgbClr val="FFFFFF"/>
                </a:solidFill>
              </a:rPr>
              <a:t> and Development </a:t>
            </a:r>
            <a:r>
              <a:rPr lang="pl-PL" altLang="pl-PL" sz="1800" dirty="0" err="1" smtClean="0">
                <a:solidFill>
                  <a:srgbClr val="FFFFFF"/>
                </a:solidFill>
              </a:rPr>
              <a:t>Review</a:t>
            </a:r>
            <a:r>
              <a:rPr lang="pl-PL" altLang="pl-PL" sz="1800" dirty="0" smtClean="0">
                <a:solidFill>
                  <a:srgbClr val="FFFFFF"/>
                </a:solidFill>
              </a:rPr>
              <a:t> 37(4): 613-636.</a:t>
            </a:r>
            <a:endParaRPr lang="pl-PL" altLang="pl-PL" sz="1800" dirty="0">
              <a:solidFill>
                <a:srgbClr val="FFFFFF"/>
              </a:solidFill>
            </a:endParaRPr>
          </a:p>
        </p:txBody>
      </p:sp>
      <p:sp>
        <p:nvSpPr>
          <p:cNvPr id="116744" name="pole tekstowe 7"/>
          <p:cNvSpPr txBox="1">
            <a:spLocks noChangeArrowheads="1"/>
          </p:cNvSpPr>
          <p:nvPr/>
        </p:nvSpPr>
        <p:spPr bwMode="auto">
          <a:xfrm>
            <a:off x="5338763" y="6654800"/>
            <a:ext cx="3808412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l-PL" altLang="pl-PL" sz="1000">
                <a:solidFill>
                  <a:srgbClr val="FFFFFF"/>
                </a:solidFill>
              </a:rPr>
              <a:t>http://www.theguardian.com/environment/series/biodiversity-100</a:t>
            </a:r>
          </a:p>
        </p:txBody>
      </p:sp>
      <p:graphicFrame>
        <p:nvGraphicFramePr>
          <p:cNvPr id="10" name="Wykres 9"/>
          <p:cNvGraphicFramePr/>
          <p:nvPr>
            <p:extLst/>
          </p:nvPr>
        </p:nvGraphicFramePr>
        <p:xfrm>
          <a:off x="1524000" y="980728"/>
          <a:ext cx="6720408" cy="4480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2771800" y="260648"/>
            <a:ext cx="39604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 altLang="pl-PL" sz="2000" b="1" dirty="0" smtClean="0">
                <a:solidFill>
                  <a:srgbClr val="FFFFFF"/>
                </a:solidFill>
                <a:cs typeface="Arial" charset="0"/>
              </a:rPr>
              <a:t>Bioróżnorodność na świecie</a:t>
            </a:r>
          </a:p>
        </p:txBody>
      </p:sp>
    </p:spTree>
    <p:extLst>
      <p:ext uri="{BB962C8B-B14F-4D97-AF65-F5344CB8AC3E}">
        <p14:creationId xmlns:p14="http://schemas.microsoft.com/office/powerpoint/2010/main" xmlns="" val="1113341161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Łącznik prosty ze strzałką 11"/>
          <p:cNvCxnSpPr/>
          <p:nvPr/>
        </p:nvCxnSpPr>
        <p:spPr>
          <a:xfrm>
            <a:off x="4427984" y="2924944"/>
            <a:ext cx="0" cy="1656184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738" name="Text Box 2"/>
          <p:cNvSpPr txBox="1">
            <a:spLocks noChangeArrowheads="1"/>
          </p:cNvSpPr>
          <p:nvPr/>
        </p:nvSpPr>
        <p:spPr bwMode="auto">
          <a:xfrm>
            <a:off x="395536" y="188913"/>
            <a:ext cx="842493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 altLang="pl-PL" sz="2000" b="1" dirty="0" smtClean="0">
                <a:solidFill>
                  <a:srgbClr val="FFFFFF"/>
                </a:solidFill>
                <a:cs typeface="Arial" charset="0"/>
              </a:rPr>
              <a:t>Pandemie ceną, jaką płacimy za ingerencję w naturalne środowisko</a:t>
            </a:r>
          </a:p>
        </p:txBody>
      </p:sp>
      <p:sp>
        <p:nvSpPr>
          <p:cNvPr id="116739" name="pole tekstowe 7"/>
          <p:cNvSpPr txBox="1">
            <a:spLocks noChangeArrowheads="1"/>
          </p:cNvSpPr>
          <p:nvPr/>
        </p:nvSpPr>
        <p:spPr bwMode="auto">
          <a:xfrm>
            <a:off x="611188" y="1412875"/>
            <a:ext cx="1857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endParaRPr lang="pl-PL" altLang="pl-PL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16740" name="pole tekstowe 8"/>
          <p:cNvSpPr txBox="1">
            <a:spLocks noChangeArrowheads="1"/>
          </p:cNvSpPr>
          <p:nvPr/>
        </p:nvSpPr>
        <p:spPr bwMode="auto">
          <a:xfrm>
            <a:off x="755650" y="1268413"/>
            <a:ext cx="1841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endParaRPr lang="pl-PL" altLang="pl-PL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16741" name="pole tekstowe 9"/>
          <p:cNvSpPr txBox="1">
            <a:spLocks noChangeArrowheads="1"/>
          </p:cNvSpPr>
          <p:nvPr/>
        </p:nvSpPr>
        <p:spPr bwMode="auto">
          <a:xfrm>
            <a:off x="467544" y="2433082"/>
            <a:ext cx="8280920" cy="70788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l-PL" sz="2000" b="1" dirty="0" smtClean="0">
                <a:solidFill>
                  <a:srgbClr val="000000"/>
                </a:solidFill>
              </a:rPr>
              <a:t>Spadek bioróżnorodności w wybranych ekosystemach na całym świecie</a:t>
            </a:r>
          </a:p>
        </p:txBody>
      </p:sp>
      <p:sp>
        <p:nvSpPr>
          <p:cNvPr id="9" name="pole tekstowe 9"/>
          <p:cNvSpPr txBox="1">
            <a:spLocks noChangeArrowheads="1"/>
          </p:cNvSpPr>
          <p:nvPr/>
        </p:nvSpPr>
        <p:spPr bwMode="auto">
          <a:xfrm>
            <a:off x="755576" y="4593322"/>
            <a:ext cx="7560840" cy="70788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l-PL" sz="2000" b="1" dirty="0" smtClean="0">
                <a:solidFill>
                  <a:srgbClr val="000000"/>
                </a:solidFill>
              </a:rPr>
              <a:t>Wzrost zachorowalności na wszystkie analizowane choroby</a:t>
            </a:r>
          </a:p>
          <a:p>
            <a:r>
              <a:rPr lang="pl-PL" sz="2000" b="1" dirty="0" smtClean="0">
                <a:solidFill>
                  <a:srgbClr val="000000"/>
                </a:solidFill>
              </a:rPr>
              <a:t>(12 chorób - m.in. gorączka Zachodniego Nilu, borelioza)</a:t>
            </a:r>
          </a:p>
        </p:txBody>
      </p:sp>
      <p:pic>
        <p:nvPicPr>
          <p:cNvPr id="10" name="Picture 10" descr="http://i.guim.co.uk/static/w-470/h--/q-95/sys-images/Environment/Pix/columnists/2010/8/13/1281700353348/Biodiversity-100-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692696"/>
            <a:ext cx="2664296" cy="1597608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1" name="pole tekstowe 7"/>
          <p:cNvSpPr txBox="1">
            <a:spLocks noChangeArrowheads="1"/>
          </p:cNvSpPr>
          <p:nvPr/>
        </p:nvSpPr>
        <p:spPr bwMode="auto">
          <a:xfrm>
            <a:off x="5338763" y="6654800"/>
            <a:ext cx="3808412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l-PL" altLang="pl-PL" sz="1000" dirty="0">
                <a:solidFill>
                  <a:srgbClr val="FFFFFF"/>
                </a:solidFill>
                <a:cs typeface="Arial" charset="0"/>
              </a:rPr>
              <a:t>http://www.theguardian.com/environment/series/biodiversity-100</a:t>
            </a:r>
          </a:p>
        </p:txBody>
      </p:sp>
      <p:sp>
        <p:nvSpPr>
          <p:cNvPr id="13" name="pole tekstowe 12"/>
          <p:cNvSpPr txBox="1"/>
          <p:nvPr/>
        </p:nvSpPr>
        <p:spPr>
          <a:xfrm>
            <a:off x="395536" y="5661248"/>
            <a:ext cx="8424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 smtClean="0">
                <a:solidFill>
                  <a:srgbClr val="FFFFFF"/>
                </a:solidFill>
              </a:rPr>
              <a:t>Keesing</a:t>
            </a:r>
            <a:r>
              <a:rPr lang="en-GB" sz="2000" dirty="0" smtClean="0">
                <a:solidFill>
                  <a:srgbClr val="FFFFFF"/>
                </a:solidFill>
              </a:rPr>
              <a:t> F. et al. 2010. Impacts of biodiversity on the emergence and transmission of infectious diseases. Nature 468: 647-652.</a:t>
            </a:r>
            <a:endParaRPr lang="pl-PL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2049604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Łącznik prosty ze strzałką 11"/>
          <p:cNvCxnSpPr/>
          <p:nvPr/>
        </p:nvCxnSpPr>
        <p:spPr>
          <a:xfrm>
            <a:off x="4355976" y="2564904"/>
            <a:ext cx="0" cy="1656184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738" name="Text Box 2"/>
          <p:cNvSpPr txBox="1">
            <a:spLocks noChangeArrowheads="1"/>
          </p:cNvSpPr>
          <p:nvPr/>
        </p:nvSpPr>
        <p:spPr bwMode="auto">
          <a:xfrm>
            <a:off x="395536" y="188913"/>
            <a:ext cx="842493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 altLang="pl-PL" sz="2000" b="1" dirty="0" smtClean="0">
                <a:solidFill>
                  <a:srgbClr val="FFFFFF"/>
                </a:solidFill>
                <a:cs typeface="Arial" charset="0"/>
              </a:rPr>
              <a:t>Pandemie ceną, jaką płacimy za ingerencję w naturalne środowisko</a:t>
            </a:r>
          </a:p>
        </p:txBody>
      </p:sp>
      <p:sp>
        <p:nvSpPr>
          <p:cNvPr id="116739" name="pole tekstowe 7"/>
          <p:cNvSpPr txBox="1">
            <a:spLocks noChangeArrowheads="1"/>
          </p:cNvSpPr>
          <p:nvPr/>
        </p:nvSpPr>
        <p:spPr bwMode="auto">
          <a:xfrm>
            <a:off x="611188" y="1412875"/>
            <a:ext cx="1857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endParaRPr lang="pl-PL" altLang="pl-PL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16740" name="pole tekstowe 8"/>
          <p:cNvSpPr txBox="1">
            <a:spLocks noChangeArrowheads="1"/>
          </p:cNvSpPr>
          <p:nvPr/>
        </p:nvSpPr>
        <p:spPr bwMode="auto">
          <a:xfrm>
            <a:off x="755650" y="1268413"/>
            <a:ext cx="1841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endParaRPr lang="pl-PL" altLang="pl-PL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16741" name="pole tekstowe 9"/>
          <p:cNvSpPr txBox="1">
            <a:spLocks noChangeArrowheads="1"/>
          </p:cNvSpPr>
          <p:nvPr/>
        </p:nvSpPr>
        <p:spPr bwMode="auto">
          <a:xfrm>
            <a:off x="611560" y="2236802"/>
            <a:ext cx="7920880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l-PL" sz="2000" b="1" dirty="0" smtClean="0">
                <a:solidFill>
                  <a:srgbClr val="000000"/>
                </a:solidFill>
              </a:rPr>
              <a:t>Zmniejszona różnorodność małych ssaków na danym obszarze</a:t>
            </a:r>
          </a:p>
        </p:txBody>
      </p:sp>
      <p:sp>
        <p:nvSpPr>
          <p:cNvPr id="10" name="pole tekstowe 9"/>
          <p:cNvSpPr txBox="1">
            <a:spLocks noChangeArrowheads="1"/>
          </p:cNvSpPr>
          <p:nvPr/>
        </p:nvSpPr>
        <p:spPr bwMode="auto">
          <a:xfrm>
            <a:off x="467544" y="4233282"/>
            <a:ext cx="7992888" cy="70788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l-PL" sz="2000" b="1" dirty="0" smtClean="0">
                <a:solidFill>
                  <a:srgbClr val="000000"/>
                </a:solidFill>
              </a:rPr>
              <a:t>Wzrost liczby </a:t>
            </a:r>
            <a:r>
              <a:rPr lang="pl-PL" sz="2000" b="1" dirty="0" err="1" smtClean="0">
                <a:solidFill>
                  <a:srgbClr val="000000"/>
                </a:solidFill>
              </a:rPr>
              <a:t>hantawirusów</a:t>
            </a:r>
            <a:r>
              <a:rPr lang="pl-PL" sz="2000" b="1" dirty="0" smtClean="0">
                <a:solidFill>
                  <a:srgbClr val="000000"/>
                </a:solidFill>
              </a:rPr>
              <a:t> </a:t>
            </a:r>
            <a:r>
              <a:rPr lang="pl-PL" sz="2000" b="1" dirty="0" smtClean="0">
                <a:solidFill>
                  <a:srgbClr val="000000"/>
                </a:solidFill>
              </a:rPr>
              <a:t>u </a:t>
            </a:r>
            <a:r>
              <a:rPr lang="pl-PL" sz="2000" b="1" dirty="0" smtClean="0">
                <a:solidFill>
                  <a:srgbClr val="000000"/>
                </a:solidFill>
              </a:rPr>
              <a:t>zwierząt </a:t>
            </a:r>
            <a:r>
              <a:rPr lang="pl-PL" sz="2000" b="1" dirty="0" smtClean="0">
                <a:solidFill>
                  <a:srgbClr val="000000"/>
                </a:solidFill>
              </a:rPr>
              <a:t>żywicielskich - zwiększa </a:t>
            </a:r>
            <a:r>
              <a:rPr lang="pl-PL" sz="2000" b="1" dirty="0" smtClean="0">
                <a:solidFill>
                  <a:srgbClr val="000000"/>
                </a:solidFill>
              </a:rPr>
              <a:t>ryzyko dla ludzi. </a:t>
            </a:r>
          </a:p>
        </p:txBody>
      </p:sp>
      <p:sp>
        <p:nvSpPr>
          <p:cNvPr id="11" name="pole tekstowe 10"/>
          <p:cNvSpPr txBox="1">
            <a:spLocks noChangeArrowheads="1"/>
          </p:cNvSpPr>
          <p:nvPr/>
        </p:nvSpPr>
        <p:spPr bwMode="auto">
          <a:xfrm>
            <a:off x="467544" y="5075892"/>
            <a:ext cx="676875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l-PL" sz="1800" b="1" dirty="0" err="1" smtClean="0">
                <a:solidFill>
                  <a:srgbClr val="FFFFFF"/>
                </a:solidFill>
              </a:rPr>
              <a:t>Hantawirusy</a:t>
            </a:r>
            <a:r>
              <a:rPr lang="pl-PL" sz="1800" b="1" dirty="0" smtClean="0">
                <a:solidFill>
                  <a:srgbClr val="FFFFFF"/>
                </a:solidFill>
              </a:rPr>
              <a:t>  </a:t>
            </a:r>
            <a:r>
              <a:rPr lang="pl-PL" sz="1800" b="1" dirty="0" smtClean="0">
                <a:solidFill>
                  <a:srgbClr val="FFFFFF"/>
                </a:solidFill>
              </a:rPr>
              <a:t>- wywołują </a:t>
            </a:r>
            <a:r>
              <a:rPr lang="pl-PL" sz="1800" b="1" dirty="0" smtClean="0">
                <a:solidFill>
                  <a:srgbClr val="FFFFFF"/>
                </a:solidFill>
              </a:rPr>
              <a:t>śmiertelne zakażenia płuc u ludzi</a:t>
            </a:r>
          </a:p>
        </p:txBody>
      </p:sp>
      <p:pic>
        <p:nvPicPr>
          <p:cNvPr id="13" name="Picture 10" descr="http://i.guim.co.uk/static/w-470/h--/q-95/sys-images/Environment/Pix/columnists/2010/8/13/1281700353348/Biodiversity-100-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692696"/>
            <a:ext cx="2304037" cy="1381584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4" name="pole tekstowe 7"/>
          <p:cNvSpPr txBox="1">
            <a:spLocks noChangeArrowheads="1"/>
          </p:cNvSpPr>
          <p:nvPr/>
        </p:nvSpPr>
        <p:spPr bwMode="auto">
          <a:xfrm>
            <a:off x="5338763" y="6654800"/>
            <a:ext cx="3808412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l-PL" altLang="pl-PL" sz="1000" dirty="0">
                <a:solidFill>
                  <a:srgbClr val="FFFFFF"/>
                </a:solidFill>
                <a:cs typeface="Arial" charset="0"/>
              </a:rPr>
              <a:t>http://www.theguardian.com/environment/series/biodiversity-100</a:t>
            </a:r>
          </a:p>
        </p:txBody>
      </p:sp>
      <p:sp>
        <p:nvSpPr>
          <p:cNvPr id="15" name="pole tekstowe 14"/>
          <p:cNvSpPr txBox="1"/>
          <p:nvPr/>
        </p:nvSpPr>
        <p:spPr>
          <a:xfrm>
            <a:off x="395536" y="5661248"/>
            <a:ext cx="8424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 smtClean="0">
                <a:solidFill>
                  <a:srgbClr val="FFFFFF"/>
                </a:solidFill>
              </a:rPr>
              <a:t>Keesing</a:t>
            </a:r>
            <a:r>
              <a:rPr lang="en-GB" sz="2000" dirty="0" smtClean="0">
                <a:solidFill>
                  <a:srgbClr val="FFFFFF"/>
                </a:solidFill>
              </a:rPr>
              <a:t> F. et al. 2010. Impacts of biodiversity on the emergence and transmission of infectious diseases. Nature 468: 647-652.</a:t>
            </a:r>
            <a:endParaRPr lang="pl-PL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2049604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Text Box 2"/>
          <p:cNvSpPr txBox="1">
            <a:spLocks noChangeArrowheads="1"/>
          </p:cNvSpPr>
          <p:nvPr/>
        </p:nvSpPr>
        <p:spPr bwMode="auto">
          <a:xfrm>
            <a:off x="395536" y="188913"/>
            <a:ext cx="842493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 altLang="pl-PL" sz="2000" b="1" dirty="0" smtClean="0">
                <a:solidFill>
                  <a:srgbClr val="FFFFFF"/>
                </a:solidFill>
                <a:cs typeface="Arial" charset="0"/>
              </a:rPr>
              <a:t>Pandemie ceną, jaką płacimy za ingerencję w naturalne środowisko</a:t>
            </a:r>
          </a:p>
        </p:txBody>
      </p:sp>
      <p:sp>
        <p:nvSpPr>
          <p:cNvPr id="116739" name="pole tekstowe 7"/>
          <p:cNvSpPr txBox="1">
            <a:spLocks noChangeArrowheads="1"/>
          </p:cNvSpPr>
          <p:nvPr/>
        </p:nvSpPr>
        <p:spPr bwMode="auto">
          <a:xfrm>
            <a:off x="611188" y="1412875"/>
            <a:ext cx="1857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endParaRPr lang="pl-PL" altLang="pl-PL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16740" name="pole tekstowe 8"/>
          <p:cNvSpPr txBox="1">
            <a:spLocks noChangeArrowheads="1"/>
          </p:cNvSpPr>
          <p:nvPr/>
        </p:nvSpPr>
        <p:spPr bwMode="auto">
          <a:xfrm>
            <a:off x="755650" y="1268413"/>
            <a:ext cx="1841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endParaRPr lang="pl-PL" altLang="pl-PL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16741" name="pole tekstowe 9"/>
          <p:cNvSpPr txBox="1">
            <a:spLocks noChangeArrowheads="1"/>
          </p:cNvSpPr>
          <p:nvPr/>
        </p:nvSpPr>
        <p:spPr bwMode="auto">
          <a:xfrm>
            <a:off x="611560" y="2708920"/>
            <a:ext cx="8280920" cy="70788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l-PL" sz="2000" b="1" dirty="0" smtClean="0">
                <a:solidFill>
                  <a:srgbClr val="C00000"/>
                </a:solidFill>
              </a:rPr>
              <a:t>Mała liczba ptaków </a:t>
            </a:r>
            <a:r>
              <a:rPr lang="pl-PL" sz="2000" b="1" dirty="0" smtClean="0">
                <a:solidFill>
                  <a:srgbClr val="000000"/>
                </a:solidFill>
              </a:rPr>
              <a:t>– podatne na wirusa – wysoki wskaźnik infekcji u komarów i ludzi (zapalenie </a:t>
            </a:r>
            <a:r>
              <a:rPr lang="pl-PL" sz="2000" b="1" dirty="0" smtClean="0">
                <a:solidFill>
                  <a:srgbClr val="000000"/>
                </a:solidFill>
              </a:rPr>
              <a:t>mózgu Zachodniego </a:t>
            </a:r>
            <a:r>
              <a:rPr lang="pl-PL" sz="2000" b="1" dirty="0" smtClean="0">
                <a:solidFill>
                  <a:srgbClr val="000000"/>
                </a:solidFill>
              </a:rPr>
              <a:t>Nilu, USA)</a:t>
            </a:r>
            <a:endParaRPr lang="pl-PL" sz="2000" b="1" dirty="0" smtClean="0">
              <a:solidFill>
                <a:srgbClr val="000000"/>
              </a:solidFill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611560" y="5661248"/>
            <a:ext cx="6912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>
                <a:solidFill>
                  <a:srgbClr val="FFFFFF"/>
                </a:solidFill>
              </a:rPr>
              <a:t>Gilbert N. 2010. </a:t>
            </a:r>
            <a:r>
              <a:rPr lang="en-GB" sz="1800" i="1" dirty="0" smtClean="0">
                <a:solidFill>
                  <a:srgbClr val="FFFFFF"/>
                </a:solidFill>
              </a:rPr>
              <a:t>More species means less disease</a:t>
            </a:r>
            <a:r>
              <a:rPr lang="en-GB" sz="1800" dirty="0" smtClean="0">
                <a:solidFill>
                  <a:srgbClr val="FFFFFF"/>
                </a:solidFill>
              </a:rPr>
              <a:t>. Nature. https://doi.org/10.1038/news.2010.644</a:t>
            </a:r>
            <a:endParaRPr lang="pl-PL" sz="1800" dirty="0">
              <a:solidFill>
                <a:srgbClr val="FFFFFF"/>
              </a:solidFill>
            </a:endParaRPr>
          </a:p>
        </p:txBody>
      </p:sp>
      <p:sp>
        <p:nvSpPr>
          <p:cNvPr id="14" name="pole tekstowe 9"/>
          <p:cNvSpPr txBox="1">
            <a:spLocks noChangeArrowheads="1"/>
          </p:cNvSpPr>
          <p:nvPr/>
        </p:nvSpPr>
        <p:spPr bwMode="auto">
          <a:xfrm>
            <a:off x="611560" y="4293096"/>
            <a:ext cx="7776864" cy="70788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l-PL" sz="2000" b="1" dirty="0" smtClean="0">
                <a:solidFill>
                  <a:srgbClr val="C00000"/>
                </a:solidFill>
              </a:rPr>
              <a:t>Bogata fauna ptaków </a:t>
            </a:r>
            <a:r>
              <a:rPr lang="pl-PL" sz="2000" b="1" dirty="0" smtClean="0">
                <a:solidFill>
                  <a:srgbClr val="000000"/>
                </a:solidFill>
              </a:rPr>
              <a:t>– </a:t>
            </a:r>
            <a:r>
              <a:rPr lang="pl-PL" sz="2000" b="1" dirty="0" smtClean="0">
                <a:solidFill>
                  <a:srgbClr val="000000"/>
                </a:solidFill>
              </a:rPr>
              <a:t>słabi nosiciele wirusa – niski wskaźnik infekcji</a:t>
            </a:r>
            <a:endParaRPr lang="pl-PL" sz="2000" b="1" dirty="0" smtClean="0">
              <a:solidFill>
                <a:srgbClr val="000000"/>
              </a:solidFill>
            </a:endParaRPr>
          </a:p>
        </p:txBody>
      </p:sp>
      <p:pic>
        <p:nvPicPr>
          <p:cNvPr id="10" name="Picture 10" descr="http://i.guim.co.uk/static/w-470/h--/q-95/sys-images/Environment/Pix/columnists/2010/8/13/1281700353348/Biodiversity-100-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764704"/>
            <a:ext cx="2304037" cy="1381584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1" name="pole tekstowe 7"/>
          <p:cNvSpPr txBox="1">
            <a:spLocks noChangeArrowheads="1"/>
          </p:cNvSpPr>
          <p:nvPr/>
        </p:nvSpPr>
        <p:spPr bwMode="auto">
          <a:xfrm>
            <a:off x="5338763" y="6654800"/>
            <a:ext cx="3808412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l-PL" altLang="pl-PL" sz="1000" dirty="0">
                <a:solidFill>
                  <a:srgbClr val="FFFFFF"/>
                </a:solidFill>
                <a:cs typeface="Arial" charset="0"/>
              </a:rPr>
              <a:t>http://www.theguardian.com/environment/series/biodiversity-100</a:t>
            </a:r>
          </a:p>
        </p:txBody>
      </p:sp>
    </p:spTree>
    <p:extLst>
      <p:ext uri="{BB962C8B-B14F-4D97-AF65-F5344CB8AC3E}">
        <p14:creationId xmlns:p14="http://schemas.microsoft.com/office/powerpoint/2010/main" xmlns="" val="2612049604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Łącznik prosty ze strzałką 11"/>
          <p:cNvCxnSpPr/>
          <p:nvPr/>
        </p:nvCxnSpPr>
        <p:spPr>
          <a:xfrm>
            <a:off x="4283968" y="2708920"/>
            <a:ext cx="0" cy="1656184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738" name="Text Box 2"/>
          <p:cNvSpPr txBox="1">
            <a:spLocks noChangeArrowheads="1"/>
          </p:cNvSpPr>
          <p:nvPr/>
        </p:nvSpPr>
        <p:spPr bwMode="auto">
          <a:xfrm>
            <a:off x="395536" y="188913"/>
            <a:ext cx="842493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 altLang="pl-PL" sz="2000" b="1" dirty="0" smtClean="0">
                <a:solidFill>
                  <a:srgbClr val="FFFFFF"/>
                </a:solidFill>
                <a:cs typeface="Arial" charset="0"/>
              </a:rPr>
              <a:t>Pandemie ceną, jaką płacimy za ingerencję w naturalne środowisko</a:t>
            </a:r>
          </a:p>
        </p:txBody>
      </p:sp>
      <p:sp>
        <p:nvSpPr>
          <p:cNvPr id="116739" name="pole tekstowe 7"/>
          <p:cNvSpPr txBox="1">
            <a:spLocks noChangeArrowheads="1"/>
          </p:cNvSpPr>
          <p:nvPr/>
        </p:nvSpPr>
        <p:spPr bwMode="auto">
          <a:xfrm>
            <a:off x="611188" y="1412875"/>
            <a:ext cx="1857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endParaRPr lang="pl-PL" altLang="pl-PL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16740" name="pole tekstowe 8"/>
          <p:cNvSpPr txBox="1">
            <a:spLocks noChangeArrowheads="1"/>
          </p:cNvSpPr>
          <p:nvPr/>
        </p:nvSpPr>
        <p:spPr bwMode="auto">
          <a:xfrm>
            <a:off x="755650" y="1268413"/>
            <a:ext cx="1841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endParaRPr lang="pl-PL" altLang="pl-PL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16741" name="pole tekstowe 9"/>
          <p:cNvSpPr txBox="1">
            <a:spLocks noChangeArrowheads="1"/>
          </p:cNvSpPr>
          <p:nvPr/>
        </p:nvSpPr>
        <p:spPr bwMode="auto">
          <a:xfrm>
            <a:off x="539552" y="2380818"/>
            <a:ext cx="6768752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l-PL" sz="2000" b="1" dirty="0" smtClean="0">
                <a:solidFill>
                  <a:srgbClr val="000000"/>
                </a:solidFill>
              </a:rPr>
              <a:t>Pojawienie się </a:t>
            </a:r>
            <a:r>
              <a:rPr lang="pl-PL" sz="2000" b="1" dirty="0" smtClean="0">
                <a:solidFill>
                  <a:srgbClr val="000000"/>
                </a:solidFill>
                <a:latin typeface="Calibri"/>
                <a:cs typeface="Calibri"/>
              </a:rPr>
              <a:t>~ </a:t>
            </a:r>
            <a:r>
              <a:rPr lang="pl-PL" sz="2000" b="1" dirty="0" smtClean="0">
                <a:solidFill>
                  <a:srgbClr val="000000"/>
                </a:solidFill>
              </a:rPr>
              <a:t>50</a:t>
            </a:r>
            <a:r>
              <a:rPr lang="pl-PL" sz="2000" b="1" dirty="0" smtClean="0">
                <a:solidFill>
                  <a:srgbClr val="000000"/>
                </a:solidFill>
              </a:rPr>
              <a:t>% analizowanych nowych chorób</a:t>
            </a:r>
          </a:p>
        </p:txBody>
      </p:sp>
      <p:sp>
        <p:nvSpPr>
          <p:cNvPr id="9" name="pole tekstowe 9"/>
          <p:cNvSpPr txBox="1">
            <a:spLocks noChangeArrowheads="1"/>
          </p:cNvSpPr>
          <p:nvPr/>
        </p:nvSpPr>
        <p:spPr bwMode="auto">
          <a:xfrm>
            <a:off x="611560" y="4377298"/>
            <a:ext cx="7704856" cy="70788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l-PL" sz="2000" b="1" dirty="0" smtClean="0">
                <a:solidFill>
                  <a:srgbClr val="000000"/>
                </a:solidFill>
              </a:rPr>
              <a:t>Zmiany w użytkowaniu ziemi przez ludzi - </a:t>
            </a:r>
            <a:r>
              <a:rPr lang="pl-PL" sz="2000" b="1" dirty="0" smtClean="0">
                <a:solidFill>
                  <a:srgbClr val="C00000"/>
                </a:solidFill>
              </a:rPr>
              <a:t>praktyki rolnicze, produkcja żywności, polowania</a:t>
            </a:r>
          </a:p>
        </p:txBody>
      </p:sp>
      <p:pic>
        <p:nvPicPr>
          <p:cNvPr id="11" name="Picture 10" descr="http://i.guim.co.uk/static/w-470/h--/q-95/sys-images/Environment/Pix/columnists/2010/8/13/1281700353348/Biodiversity-100-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764704"/>
            <a:ext cx="2304037" cy="1381584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3" name="pole tekstowe 7"/>
          <p:cNvSpPr txBox="1">
            <a:spLocks noChangeArrowheads="1"/>
          </p:cNvSpPr>
          <p:nvPr/>
        </p:nvSpPr>
        <p:spPr bwMode="auto">
          <a:xfrm>
            <a:off x="5338763" y="6654800"/>
            <a:ext cx="3808412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l-PL" altLang="pl-PL" sz="1000" dirty="0">
                <a:solidFill>
                  <a:srgbClr val="FFFFFF"/>
                </a:solidFill>
                <a:cs typeface="Arial" charset="0"/>
              </a:rPr>
              <a:t>http://www.theguardian.com/environment/series/biodiversity-100</a:t>
            </a:r>
          </a:p>
        </p:txBody>
      </p:sp>
      <p:sp>
        <p:nvSpPr>
          <p:cNvPr id="14" name="pole tekstowe 13"/>
          <p:cNvSpPr txBox="1"/>
          <p:nvPr/>
        </p:nvSpPr>
        <p:spPr>
          <a:xfrm>
            <a:off x="395536" y="5661248"/>
            <a:ext cx="8424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 smtClean="0">
                <a:solidFill>
                  <a:srgbClr val="FFFFFF"/>
                </a:solidFill>
              </a:rPr>
              <a:t>Keesing</a:t>
            </a:r>
            <a:r>
              <a:rPr lang="en-GB" sz="2000" dirty="0" smtClean="0">
                <a:solidFill>
                  <a:srgbClr val="FFFFFF"/>
                </a:solidFill>
              </a:rPr>
              <a:t> F. et al. 2010. Impacts of biodiversity on the emergence and transmission of infectious diseases. Nature 468: 647-652.</a:t>
            </a:r>
            <a:endParaRPr lang="pl-PL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2049604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Text Box 2"/>
          <p:cNvSpPr txBox="1">
            <a:spLocks noChangeArrowheads="1"/>
          </p:cNvSpPr>
          <p:nvPr/>
        </p:nvSpPr>
        <p:spPr bwMode="auto">
          <a:xfrm>
            <a:off x="395536" y="188913"/>
            <a:ext cx="842493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 altLang="pl-PL" sz="2000" b="1" dirty="0" smtClean="0">
                <a:solidFill>
                  <a:srgbClr val="FFFFFF"/>
                </a:solidFill>
                <a:cs typeface="Arial" charset="0"/>
              </a:rPr>
              <a:t>Pandemie ceną, jaką płacimy za ingerencję w naturalne środowisko</a:t>
            </a:r>
          </a:p>
        </p:txBody>
      </p:sp>
      <p:sp>
        <p:nvSpPr>
          <p:cNvPr id="116739" name="pole tekstowe 7"/>
          <p:cNvSpPr txBox="1">
            <a:spLocks noChangeArrowheads="1"/>
          </p:cNvSpPr>
          <p:nvPr/>
        </p:nvSpPr>
        <p:spPr bwMode="auto">
          <a:xfrm>
            <a:off x="611188" y="1412875"/>
            <a:ext cx="1857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endParaRPr lang="pl-PL" altLang="pl-PL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16740" name="pole tekstowe 8"/>
          <p:cNvSpPr txBox="1">
            <a:spLocks noChangeArrowheads="1"/>
          </p:cNvSpPr>
          <p:nvPr/>
        </p:nvSpPr>
        <p:spPr bwMode="auto">
          <a:xfrm>
            <a:off x="755650" y="1268413"/>
            <a:ext cx="1841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endParaRPr lang="pl-PL" altLang="pl-PL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16741" name="pole tekstowe 9"/>
          <p:cNvSpPr txBox="1">
            <a:spLocks noChangeArrowheads="1"/>
          </p:cNvSpPr>
          <p:nvPr/>
        </p:nvSpPr>
        <p:spPr bwMode="auto">
          <a:xfrm>
            <a:off x="539552" y="2924944"/>
            <a:ext cx="6624736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l-PL" sz="2000" b="1" dirty="0" smtClean="0">
                <a:solidFill>
                  <a:srgbClr val="000000"/>
                </a:solidFill>
              </a:rPr>
              <a:t>Różnorodność biologiczna – źródło nowych chorób</a:t>
            </a:r>
          </a:p>
        </p:txBody>
      </p:sp>
      <p:sp>
        <p:nvSpPr>
          <p:cNvPr id="11" name="pole tekstowe 9"/>
          <p:cNvSpPr txBox="1">
            <a:spLocks noChangeArrowheads="1"/>
          </p:cNvSpPr>
          <p:nvPr/>
        </p:nvSpPr>
        <p:spPr bwMode="auto">
          <a:xfrm>
            <a:off x="611560" y="4293096"/>
            <a:ext cx="6257307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l-PL" sz="2000" b="1" dirty="0" smtClean="0">
                <a:solidFill>
                  <a:srgbClr val="000000"/>
                </a:solidFill>
              </a:rPr>
              <a:t>Różnorodność biologiczna – działanie ochronne </a:t>
            </a:r>
          </a:p>
        </p:txBody>
      </p:sp>
      <p:pic>
        <p:nvPicPr>
          <p:cNvPr id="9" name="Picture 10" descr="http://i.guim.co.uk/static/w-470/h--/q-95/sys-images/Environment/Pix/columnists/2010/8/13/1281700353348/Biodiversity-100-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764704"/>
            <a:ext cx="2304037" cy="1381584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2" name="pole tekstowe 7"/>
          <p:cNvSpPr txBox="1">
            <a:spLocks noChangeArrowheads="1"/>
          </p:cNvSpPr>
          <p:nvPr/>
        </p:nvSpPr>
        <p:spPr bwMode="auto">
          <a:xfrm>
            <a:off x="5338763" y="6654800"/>
            <a:ext cx="3808412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l-PL" altLang="pl-PL" sz="1000" dirty="0">
                <a:solidFill>
                  <a:srgbClr val="FFFFFF"/>
                </a:solidFill>
                <a:cs typeface="Arial" charset="0"/>
              </a:rPr>
              <a:t>http://www.theguardian.com/environment/series/biodiversity-100</a:t>
            </a:r>
          </a:p>
        </p:txBody>
      </p:sp>
      <p:sp>
        <p:nvSpPr>
          <p:cNvPr id="13" name="pole tekstowe 12"/>
          <p:cNvSpPr txBox="1"/>
          <p:nvPr/>
        </p:nvSpPr>
        <p:spPr>
          <a:xfrm>
            <a:off x="395536" y="5661248"/>
            <a:ext cx="8424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 smtClean="0">
                <a:solidFill>
                  <a:srgbClr val="FFFFFF"/>
                </a:solidFill>
              </a:rPr>
              <a:t>Keesing</a:t>
            </a:r>
            <a:r>
              <a:rPr lang="en-GB" sz="2000" dirty="0" smtClean="0">
                <a:solidFill>
                  <a:srgbClr val="FFFFFF"/>
                </a:solidFill>
              </a:rPr>
              <a:t> F. et al. 2010. Impacts of biodiversity on the emergence and transmission of infectious diseases. Nature 468: 647-652.</a:t>
            </a:r>
            <a:endParaRPr lang="pl-PL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2049604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Obraz 5" descr="HPIM6586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0"/>
            <a:ext cx="9180513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432931" y="260648"/>
            <a:ext cx="6230167" cy="138499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  <a:defRPr/>
            </a:pPr>
            <a:r>
              <a:rPr lang="pl-PL" altLang="pl-PL" sz="2800" b="1" dirty="0">
                <a:solidFill>
                  <a:srgbClr val="000000"/>
                </a:solidFill>
              </a:rPr>
              <a:t>Czy, kiedy przyjdą do nas zwierzęta</a:t>
            </a:r>
          </a:p>
          <a:p>
            <a:pPr algn="just">
              <a:spcAft>
                <a:spcPts val="0"/>
              </a:spcAft>
              <a:defRPr/>
            </a:pPr>
            <a:r>
              <a:rPr lang="pl-PL" altLang="pl-PL" sz="2800" b="1" dirty="0" smtClean="0">
                <a:solidFill>
                  <a:srgbClr val="000000"/>
                </a:solidFill>
              </a:rPr>
              <a:t>prosząc </a:t>
            </a:r>
            <a:r>
              <a:rPr lang="pl-PL" altLang="pl-PL" sz="2800" b="1" dirty="0">
                <a:solidFill>
                  <a:srgbClr val="000000"/>
                </a:solidFill>
              </a:rPr>
              <a:t>o </a:t>
            </a:r>
            <a:r>
              <a:rPr lang="pl-PL" altLang="pl-PL" sz="2800" b="1" dirty="0" smtClean="0">
                <a:solidFill>
                  <a:srgbClr val="000000"/>
                </a:solidFill>
              </a:rPr>
              <a:t>pomoc,</a:t>
            </a:r>
          </a:p>
          <a:p>
            <a:pPr algn="just">
              <a:spcAft>
                <a:spcPts val="0"/>
              </a:spcAft>
              <a:defRPr/>
            </a:pPr>
            <a:r>
              <a:rPr lang="pl-PL" altLang="pl-PL" sz="2800" b="1" dirty="0" smtClean="0">
                <a:solidFill>
                  <a:srgbClr val="000000"/>
                </a:solidFill>
              </a:rPr>
              <a:t>będziemy wiedzieli o czym mówią?</a:t>
            </a:r>
            <a:endParaRPr lang="pl-PL" altLang="pl-PL" sz="2800" b="1" dirty="0">
              <a:solidFill>
                <a:srgbClr val="000000"/>
              </a:solidFill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115616" y="6165304"/>
            <a:ext cx="6842125" cy="369887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pl-PL" altLang="pl-PL" sz="1800" dirty="0">
                <a:solidFill>
                  <a:srgbClr val="000000"/>
                </a:solidFill>
              </a:rPr>
              <a:t>Gary </a:t>
            </a:r>
            <a:r>
              <a:rPr lang="pl-PL" altLang="pl-PL" sz="1800" dirty="0" err="1">
                <a:solidFill>
                  <a:srgbClr val="000000"/>
                </a:solidFill>
              </a:rPr>
              <a:t>Lawless</a:t>
            </a:r>
            <a:r>
              <a:rPr lang="pl-PL" altLang="pl-PL" sz="1800" dirty="0">
                <a:solidFill>
                  <a:srgbClr val="000000"/>
                </a:solidFill>
              </a:rPr>
              <a:t>. 1994. </a:t>
            </a:r>
            <a:r>
              <a:rPr lang="pl-PL" altLang="pl-PL" sz="1800" dirty="0" err="1">
                <a:solidFill>
                  <a:srgbClr val="000000"/>
                </a:solidFill>
              </a:rPr>
              <a:t>Poems</a:t>
            </a:r>
            <a:r>
              <a:rPr lang="pl-PL" altLang="pl-PL" sz="1800" dirty="0">
                <a:solidFill>
                  <a:srgbClr val="000000"/>
                </a:solidFill>
              </a:rPr>
              <a:t> for </a:t>
            </a:r>
            <a:r>
              <a:rPr lang="pl-PL" altLang="pl-PL" sz="1800" dirty="0" err="1">
                <a:solidFill>
                  <a:srgbClr val="000000"/>
                </a:solidFill>
              </a:rPr>
              <a:t>the</a:t>
            </a:r>
            <a:r>
              <a:rPr lang="pl-PL" altLang="pl-PL" sz="1800" dirty="0">
                <a:solidFill>
                  <a:srgbClr val="000000"/>
                </a:solidFill>
              </a:rPr>
              <a:t> Wild </a:t>
            </a:r>
            <a:r>
              <a:rPr lang="pl-PL" altLang="pl-PL" sz="1800" dirty="0" err="1">
                <a:solidFill>
                  <a:srgbClr val="000000"/>
                </a:solidFill>
              </a:rPr>
              <a:t>Earth</a:t>
            </a:r>
            <a:r>
              <a:rPr lang="pl-PL" altLang="pl-PL" sz="1800" dirty="0">
                <a:solidFill>
                  <a:srgbClr val="000000"/>
                </a:solidFill>
              </a:rPr>
              <a:t>. </a:t>
            </a:r>
            <a:r>
              <a:rPr lang="pl-PL" altLang="pl-PL" sz="1800" dirty="0" err="1">
                <a:solidFill>
                  <a:srgbClr val="000000"/>
                </a:solidFill>
              </a:rPr>
              <a:t>Blackberry</a:t>
            </a:r>
            <a:r>
              <a:rPr lang="pl-PL" altLang="pl-PL" sz="1800" dirty="0">
                <a:solidFill>
                  <a:srgbClr val="000000"/>
                </a:solidFill>
              </a:rPr>
              <a:t> </a:t>
            </a:r>
            <a:r>
              <a:rPr lang="pl-PL" altLang="pl-PL" sz="1800" dirty="0" err="1">
                <a:solidFill>
                  <a:srgbClr val="000000"/>
                </a:solidFill>
              </a:rPr>
              <a:t>Books</a:t>
            </a:r>
            <a:endParaRPr lang="pl-PL" altLang="pl-PL" sz="18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Obraz 5" descr="HPIM6586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0"/>
            <a:ext cx="9180513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115616" y="6165304"/>
            <a:ext cx="6842125" cy="369887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pl-PL" altLang="pl-PL" sz="1800" dirty="0">
                <a:solidFill>
                  <a:srgbClr val="000000"/>
                </a:solidFill>
              </a:rPr>
              <a:t>Gary </a:t>
            </a:r>
            <a:r>
              <a:rPr lang="pl-PL" altLang="pl-PL" sz="1800" dirty="0" err="1">
                <a:solidFill>
                  <a:srgbClr val="000000"/>
                </a:solidFill>
              </a:rPr>
              <a:t>Lawless</a:t>
            </a:r>
            <a:r>
              <a:rPr lang="pl-PL" altLang="pl-PL" sz="1800" dirty="0">
                <a:solidFill>
                  <a:srgbClr val="000000"/>
                </a:solidFill>
              </a:rPr>
              <a:t>. 1994. </a:t>
            </a:r>
            <a:r>
              <a:rPr lang="pl-PL" altLang="pl-PL" sz="1800" dirty="0" err="1">
                <a:solidFill>
                  <a:srgbClr val="000000"/>
                </a:solidFill>
              </a:rPr>
              <a:t>Poems</a:t>
            </a:r>
            <a:r>
              <a:rPr lang="pl-PL" altLang="pl-PL" sz="1800" dirty="0">
                <a:solidFill>
                  <a:srgbClr val="000000"/>
                </a:solidFill>
              </a:rPr>
              <a:t> for </a:t>
            </a:r>
            <a:r>
              <a:rPr lang="pl-PL" altLang="pl-PL" sz="1800" dirty="0" err="1">
                <a:solidFill>
                  <a:srgbClr val="000000"/>
                </a:solidFill>
              </a:rPr>
              <a:t>the</a:t>
            </a:r>
            <a:r>
              <a:rPr lang="pl-PL" altLang="pl-PL" sz="1800" dirty="0">
                <a:solidFill>
                  <a:srgbClr val="000000"/>
                </a:solidFill>
              </a:rPr>
              <a:t> Wild </a:t>
            </a:r>
            <a:r>
              <a:rPr lang="pl-PL" altLang="pl-PL" sz="1800" dirty="0" err="1">
                <a:solidFill>
                  <a:srgbClr val="000000"/>
                </a:solidFill>
              </a:rPr>
              <a:t>Earth</a:t>
            </a:r>
            <a:r>
              <a:rPr lang="pl-PL" altLang="pl-PL" sz="1800" dirty="0">
                <a:solidFill>
                  <a:srgbClr val="000000"/>
                </a:solidFill>
              </a:rPr>
              <a:t>. </a:t>
            </a:r>
            <a:r>
              <a:rPr lang="pl-PL" altLang="pl-PL" sz="1800" dirty="0" err="1">
                <a:solidFill>
                  <a:srgbClr val="000000"/>
                </a:solidFill>
              </a:rPr>
              <a:t>Blackberry</a:t>
            </a:r>
            <a:r>
              <a:rPr lang="pl-PL" altLang="pl-PL" sz="1800" dirty="0">
                <a:solidFill>
                  <a:srgbClr val="000000"/>
                </a:solidFill>
              </a:rPr>
              <a:t> </a:t>
            </a:r>
            <a:r>
              <a:rPr lang="pl-PL" altLang="pl-PL" sz="1800" dirty="0" err="1">
                <a:solidFill>
                  <a:srgbClr val="000000"/>
                </a:solidFill>
              </a:rPr>
              <a:t>Books</a:t>
            </a:r>
            <a:endParaRPr lang="pl-PL" altLang="pl-PL" sz="1800" dirty="0">
              <a:solidFill>
                <a:srgbClr val="000000"/>
              </a:solidFill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331640" y="404664"/>
            <a:ext cx="6816290" cy="164352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>
              <a:spcAft>
                <a:spcPct val="30000"/>
              </a:spcAft>
              <a:defRPr/>
            </a:pPr>
            <a:r>
              <a:rPr lang="pl-PL" altLang="pl-PL" sz="2800" b="1" dirty="0">
                <a:solidFill>
                  <a:srgbClr val="000000"/>
                </a:solidFill>
              </a:rPr>
              <a:t>Czy, kiedy odezwą się rośliny</a:t>
            </a:r>
          </a:p>
          <a:p>
            <a:pPr algn="just">
              <a:spcAft>
                <a:spcPct val="30000"/>
              </a:spcAft>
              <a:defRPr/>
            </a:pPr>
            <a:r>
              <a:rPr lang="pl-PL" altLang="pl-PL" sz="2800" b="1" dirty="0" smtClean="0">
                <a:solidFill>
                  <a:srgbClr val="000000"/>
                </a:solidFill>
              </a:rPr>
              <a:t>w </a:t>
            </a:r>
            <a:r>
              <a:rPr lang="pl-PL" altLang="pl-PL" sz="2800" b="1" dirty="0">
                <a:solidFill>
                  <a:srgbClr val="000000"/>
                </a:solidFill>
              </a:rPr>
              <a:t>swym delikatnym, pięknym dialekcie</a:t>
            </a:r>
          </a:p>
          <a:p>
            <a:pPr algn="just">
              <a:spcAft>
                <a:spcPct val="30000"/>
              </a:spcAft>
              <a:defRPr/>
            </a:pPr>
            <a:r>
              <a:rPr lang="pl-PL" altLang="pl-PL" sz="2800" b="1" dirty="0" smtClean="0">
                <a:solidFill>
                  <a:srgbClr val="000000"/>
                </a:solidFill>
              </a:rPr>
              <a:t>będziemy </a:t>
            </a:r>
            <a:r>
              <a:rPr lang="pl-PL" altLang="pl-PL" sz="2800" b="1" dirty="0">
                <a:solidFill>
                  <a:srgbClr val="000000"/>
                </a:solidFill>
              </a:rPr>
              <a:t>umieli odpowiedzieć?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Obraz 5" descr="HPIM6586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0"/>
            <a:ext cx="9180513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115616" y="6165304"/>
            <a:ext cx="6842125" cy="369887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pl-PL" altLang="pl-PL" sz="1800" dirty="0">
                <a:solidFill>
                  <a:srgbClr val="000000"/>
                </a:solidFill>
              </a:rPr>
              <a:t>Gary </a:t>
            </a:r>
            <a:r>
              <a:rPr lang="pl-PL" altLang="pl-PL" sz="1800" dirty="0" err="1">
                <a:solidFill>
                  <a:srgbClr val="000000"/>
                </a:solidFill>
              </a:rPr>
              <a:t>Lawless</a:t>
            </a:r>
            <a:r>
              <a:rPr lang="pl-PL" altLang="pl-PL" sz="1800" dirty="0">
                <a:solidFill>
                  <a:srgbClr val="000000"/>
                </a:solidFill>
              </a:rPr>
              <a:t>. 1994. </a:t>
            </a:r>
            <a:r>
              <a:rPr lang="pl-PL" altLang="pl-PL" sz="1800" dirty="0" err="1">
                <a:solidFill>
                  <a:srgbClr val="000000"/>
                </a:solidFill>
              </a:rPr>
              <a:t>Poems</a:t>
            </a:r>
            <a:r>
              <a:rPr lang="pl-PL" altLang="pl-PL" sz="1800" dirty="0">
                <a:solidFill>
                  <a:srgbClr val="000000"/>
                </a:solidFill>
              </a:rPr>
              <a:t> for </a:t>
            </a:r>
            <a:r>
              <a:rPr lang="pl-PL" altLang="pl-PL" sz="1800" dirty="0" err="1">
                <a:solidFill>
                  <a:srgbClr val="000000"/>
                </a:solidFill>
              </a:rPr>
              <a:t>the</a:t>
            </a:r>
            <a:r>
              <a:rPr lang="pl-PL" altLang="pl-PL" sz="1800" dirty="0">
                <a:solidFill>
                  <a:srgbClr val="000000"/>
                </a:solidFill>
              </a:rPr>
              <a:t> Wild </a:t>
            </a:r>
            <a:r>
              <a:rPr lang="pl-PL" altLang="pl-PL" sz="1800" dirty="0" err="1">
                <a:solidFill>
                  <a:srgbClr val="000000"/>
                </a:solidFill>
              </a:rPr>
              <a:t>Earth</a:t>
            </a:r>
            <a:r>
              <a:rPr lang="pl-PL" altLang="pl-PL" sz="1800" dirty="0">
                <a:solidFill>
                  <a:srgbClr val="000000"/>
                </a:solidFill>
              </a:rPr>
              <a:t>. </a:t>
            </a:r>
            <a:r>
              <a:rPr lang="pl-PL" altLang="pl-PL" sz="1800" dirty="0" err="1">
                <a:solidFill>
                  <a:srgbClr val="000000"/>
                </a:solidFill>
              </a:rPr>
              <a:t>Blackberry</a:t>
            </a:r>
            <a:r>
              <a:rPr lang="pl-PL" altLang="pl-PL" sz="1800" dirty="0">
                <a:solidFill>
                  <a:srgbClr val="000000"/>
                </a:solidFill>
              </a:rPr>
              <a:t> </a:t>
            </a:r>
            <a:r>
              <a:rPr lang="pl-PL" altLang="pl-PL" sz="1800" dirty="0" err="1">
                <a:solidFill>
                  <a:srgbClr val="000000"/>
                </a:solidFill>
              </a:rPr>
              <a:t>Books</a:t>
            </a:r>
            <a:endParaRPr lang="pl-PL" altLang="pl-PL" sz="1800" dirty="0">
              <a:solidFill>
                <a:srgbClr val="000000"/>
              </a:solidFill>
            </a:endParaRPr>
          </a:p>
        </p:txBody>
      </p:sp>
      <p:sp>
        <p:nvSpPr>
          <p:cNvPr id="6" name="Text Box 1027"/>
          <p:cNvSpPr txBox="1">
            <a:spLocks noChangeArrowheads="1"/>
          </p:cNvSpPr>
          <p:nvPr/>
        </p:nvSpPr>
        <p:spPr bwMode="auto">
          <a:xfrm>
            <a:off x="899592" y="260648"/>
            <a:ext cx="7532831" cy="164352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>
              <a:spcAft>
                <a:spcPct val="30000"/>
              </a:spcAft>
              <a:defRPr/>
            </a:pPr>
            <a:r>
              <a:rPr lang="pl-PL" altLang="pl-PL" sz="2800" b="1" dirty="0">
                <a:solidFill>
                  <a:srgbClr val="000000"/>
                </a:solidFill>
              </a:rPr>
              <a:t>Czy, kiedy sama Ziemia</a:t>
            </a:r>
          </a:p>
          <a:p>
            <a:pPr algn="just">
              <a:spcAft>
                <a:spcPct val="30000"/>
              </a:spcAft>
              <a:defRPr/>
            </a:pPr>
            <a:r>
              <a:rPr lang="pl-PL" altLang="pl-PL" sz="2800" b="1" dirty="0" smtClean="0">
                <a:solidFill>
                  <a:srgbClr val="000000"/>
                </a:solidFill>
              </a:rPr>
              <a:t>zaśpiewa </a:t>
            </a:r>
            <a:r>
              <a:rPr lang="pl-PL" altLang="pl-PL" sz="2800" b="1" dirty="0">
                <a:solidFill>
                  <a:srgbClr val="000000"/>
                </a:solidFill>
              </a:rPr>
              <a:t>do nas przez sen,</a:t>
            </a:r>
          </a:p>
          <a:p>
            <a:pPr algn="just">
              <a:spcAft>
                <a:spcPct val="30000"/>
              </a:spcAft>
              <a:defRPr/>
            </a:pPr>
            <a:r>
              <a:rPr lang="pl-PL" altLang="pl-PL" sz="2800" b="1" dirty="0" smtClean="0">
                <a:solidFill>
                  <a:srgbClr val="000000"/>
                </a:solidFill>
              </a:rPr>
              <a:t>będziemy </a:t>
            </a:r>
            <a:r>
              <a:rPr lang="pl-PL" altLang="pl-PL" sz="2800" b="1" dirty="0">
                <a:solidFill>
                  <a:srgbClr val="000000"/>
                </a:solidFill>
              </a:rPr>
              <a:t>potrafili przebudzić się i działać?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4-Earth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403648" y="1340768"/>
            <a:ext cx="6408712" cy="4561207"/>
          </a:xfrm>
          <a:prstGeom prst="rect">
            <a:avLst/>
          </a:prstGeom>
        </p:spPr>
      </p:pic>
      <p:sp>
        <p:nvSpPr>
          <p:cNvPr id="170" name="Source: NASA"/>
          <p:cNvSpPr/>
          <p:nvPr/>
        </p:nvSpPr>
        <p:spPr>
          <a:xfrm>
            <a:off x="514350" y="6469568"/>
            <a:ext cx="1082284" cy="2169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16002" tIns="16002" rIns="16002" bIns="16002" anchor="b">
            <a:spAutoFit/>
          </a:bodyPr>
          <a:lstStyle>
            <a:lvl1pPr>
              <a:defRPr sz="1200">
                <a:solidFill>
                  <a:srgbClr val="FFFFFF">
                    <a:alpha val="50000"/>
                  </a:srgbClr>
                </a:solidFill>
              </a:defRPr>
            </a:lvl1pPr>
          </a:lstStyle>
          <a:p>
            <a:pPr defTabSz="288036" eaLnBrk="1" fontAlgn="auto">
              <a:spcBef>
                <a:spcPts val="0"/>
              </a:spcBef>
              <a:spcAft>
                <a:spcPts val="0"/>
              </a:spcAft>
            </a:pPr>
            <a:r>
              <a:rPr b="1" kern="0" dirty="0">
                <a:latin typeface="Arial"/>
                <a:sym typeface="Arial"/>
              </a:rPr>
              <a:t>Source: NASA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395536" y="332656"/>
            <a:ext cx="8460432" cy="954107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l-PL" altLang="pl-PL" sz="2800" b="1" dirty="0" smtClean="0">
                <a:solidFill>
                  <a:srgbClr val="000000"/>
                </a:solidFill>
              </a:rPr>
              <a:t>„Jaką część planety powinniśmy objąć ochroną w dobie kryzysu?”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979712" y="6021288"/>
            <a:ext cx="5688632" cy="646331"/>
          </a:xfrm>
          <a:prstGeom prst="rect">
            <a:avLst/>
          </a:prstGeom>
          <a:solidFill>
            <a:schemeClr val="tx1"/>
          </a:solidFill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l-PL" altLang="pl-PL" sz="1800" b="1" dirty="0" smtClean="0">
                <a:solidFill>
                  <a:srgbClr val="000000"/>
                </a:solidFill>
              </a:rPr>
              <a:t>Prof. dr hab. Piotr </a:t>
            </a:r>
            <a:r>
              <a:rPr lang="pl-PL" altLang="pl-PL" sz="1800" b="1" dirty="0">
                <a:solidFill>
                  <a:srgbClr val="000000"/>
                </a:solidFill>
              </a:rPr>
              <a:t>Skubała</a:t>
            </a:r>
          </a:p>
          <a:p>
            <a:pPr algn="ctr">
              <a:defRPr/>
            </a:pPr>
            <a:r>
              <a:rPr lang="pl-PL" altLang="pl-PL" sz="1800" b="1" dirty="0">
                <a:solidFill>
                  <a:srgbClr val="000000"/>
                </a:solidFill>
              </a:rPr>
              <a:t>Uniwersytet Śląski, </a:t>
            </a:r>
            <a:r>
              <a:rPr lang="pl-PL" altLang="pl-PL" sz="1800" b="1" dirty="0" smtClean="0">
                <a:solidFill>
                  <a:srgbClr val="000000"/>
                </a:solidFill>
              </a:rPr>
              <a:t>Wydział Nauk Przyrodniczych</a:t>
            </a:r>
            <a:endParaRPr lang="pl-PL" altLang="pl-PL" sz="18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5086376"/>
      </p:ext>
    </p:extLst>
  </p:cSld>
  <p:clrMapOvr>
    <a:masterClrMapping/>
  </p:clrMapOvr>
  <p:transition>
    <p:circle/>
  </p:transition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28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9" name="pole tekstowe 7"/>
          <p:cNvSpPr txBox="1">
            <a:spLocks noChangeArrowheads="1"/>
          </p:cNvSpPr>
          <p:nvPr/>
        </p:nvSpPr>
        <p:spPr bwMode="auto">
          <a:xfrm>
            <a:off x="611188" y="1412875"/>
            <a:ext cx="1857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116740" name="pole tekstowe 8"/>
          <p:cNvSpPr txBox="1">
            <a:spLocks noChangeArrowheads="1"/>
          </p:cNvSpPr>
          <p:nvPr/>
        </p:nvSpPr>
        <p:spPr bwMode="auto">
          <a:xfrm>
            <a:off x="755650" y="1268413"/>
            <a:ext cx="1841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116742" name="pole tekstowe 5"/>
          <p:cNvSpPr txBox="1">
            <a:spLocks noChangeArrowheads="1"/>
          </p:cNvSpPr>
          <p:nvPr/>
        </p:nvSpPr>
        <p:spPr bwMode="auto">
          <a:xfrm>
            <a:off x="395537" y="5949280"/>
            <a:ext cx="82089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 altLang="pl-PL" sz="1800" dirty="0" err="1" smtClean="0">
                <a:solidFill>
                  <a:srgbClr val="FFFFFF"/>
                </a:solidFill>
              </a:rPr>
              <a:t>Smil</a:t>
            </a:r>
            <a:r>
              <a:rPr lang="pl-PL" altLang="pl-PL" sz="1800" dirty="0" smtClean="0">
                <a:solidFill>
                  <a:srgbClr val="FFFFFF"/>
                </a:solidFill>
              </a:rPr>
              <a:t> V. 2011. </a:t>
            </a:r>
            <a:r>
              <a:rPr lang="pl-PL" altLang="pl-PL" sz="1800" dirty="0" err="1" smtClean="0">
                <a:solidFill>
                  <a:srgbClr val="FFFFFF"/>
                </a:solidFill>
              </a:rPr>
              <a:t>Harvesting</a:t>
            </a:r>
            <a:r>
              <a:rPr lang="pl-PL" altLang="pl-PL" sz="1800" dirty="0" smtClean="0">
                <a:solidFill>
                  <a:srgbClr val="FFFFFF"/>
                </a:solidFill>
              </a:rPr>
              <a:t> </a:t>
            </a:r>
            <a:r>
              <a:rPr lang="pl-PL" altLang="pl-PL" sz="1800" dirty="0" err="1" smtClean="0">
                <a:solidFill>
                  <a:srgbClr val="FFFFFF"/>
                </a:solidFill>
              </a:rPr>
              <a:t>the</a:t>
            </a:r>
            <a:r>
              <a:rPr lang="pl-PL" altLang="pl-PL" sz="1800" dirty="0" smtClean="0">
                <a:solidFill>
                  <a:srgbClr val="FFFFFF"/>
                </a:solidFill>
              </a:rPr>
              <a:t> </a:t>
            </a:r>
            <a:r>
              <a:rPr lang="pl-PL" altLang="pl-PL" sz="1800" dirty="0" err="1" smtClean="0">
                <a:solidFill>
                  <a:srgbClr val="FFFFFF"/>
                </a:solidFill>
              </a:rPr>
              <a:t>Biosphere</a:t>
            </a:r>
            <a:r>
              <a:rPr lang="pl-PL" altLang="pl-PL" sz="1800" dirty="0" smtClean="0">
                <a:solidFill>
                  <a:srgbClr val="FFFFFF"/>
                </a:solidFill>
              </a:rPr>
              <a:t>. </a:t>
            </a:r>
            <a:r>
              <a:rPr lang="pl-PL" altLang="pl-PL" sz="1800" dirty="0" err="1" smtClean="0">
                <a:solidFill>
                  <a:srgbClr val="FFFFFF"/>
                </a:solidFill>
              </a:rPr>
              <a:t>The</a:t>
            </a:r>
            <a:r>
              <a:rPr lang="pl-PL" altLang="pl-PL" sz="1800" dirty="0" smtClean="0">
                <a:solidFill>
                  <a:srgbClr val="FFFFFF"/>
                </a:solidFill>
              </a:rPr>
              <a:t> </a:t>
            </a:r>
            <a:r>
              <a:rPr lang="pl-PL" altLang="pl-PL" sz="1800" dirty="0" err="1" smtClean="0">
                <a:solidFill>
                  <a:srgbClr val="FFFFFF"/>
                </a:solidFill>
              </a:rPr>
              <a:t>Human</a:t>
            </a:r>
            <a:r>
              <a:rPr lang="pl-PL" altLang="pl-PL" sz="1800" dirty="0" smtClean="0">
                <a:solidFill>
                  <a:srgbClr val="FFFFFF"/>
                </a:solidFill>
              </a:rPr>
              <a:t> </a:t>
            </a:r>
            <a:r>
              <a:rPr lang="pl-PL" altLang="pl-PL" sz="1800" dirty="0" err="1" smtClean="0">
                <a:solidFill>
                  <a:srgbClr val="FFFFFF"/>
                </a:solidFill>
              </a:rPr>
              <a:t>Impact</a:t>
            </a:r>
            <a:r>
              <a:rPr lang="pl-PL" altLang="pl-PL" sz="1800" dirty="0" smtClean="0">
                <a:solidFill>
                  <a:srgbClr val="FFFFFF"/>
                </a:solidFill>
              </a:rPr>
              <a:t>. </a:t>
            </a:r>
            <a:r>
              <a:rPr lang="pl-PL" altLang="pl-PL" sz="1800" dirty="0" err="1" smtClean="0">
                <a:solidFill>
                  <a:srgbClr val="FFFFFF"/>
                </a:solidFill>
              </a:rPr>
              <a:t>Population</a:t>
            </a:r>
            <a:r>
              <a:rPr lang="pl-PL" altLang="pl-PL" sz="1800" dirty="0" smtClean="0">
                <a:solidFill>
                  <a:srgbClr val="FFFFFF"/>
                </a:solidFill>
              </a:rPr>
              <a:t> and Development </a:t>
            </a:r>
            <a:r>
              <a:rPr lang="pl-PL" altLang="pl-PL" sz="1800" dirty="0" err="1" smtClean="0">
                <a:solidFill>
                  <a:srgbClr val="FFFFFF"/>
                </a:solidFill>
              </a:rPr>
              <a:t>Review</a:t>
            </a:r>
            <a:r>
              <a:rPr lang="pl-PL" altLang="pl-PL" sz="1800" dirty="0" smtClean="0">
                <a:solidFill>
                  <a:srgbClr val="FFFFFF"/>
                </a:solidFill>
              </a:rPr>
              <a:t> 37(4): 613-636.</a:t>
            </a:r>
            <a:endParaRPr lang="pl-PL" altLang="pl-PL" sz="1800" dirty="0">
              <a:solidFill>
                <a:srgbClr val="FFFFFF"/>
              </a:solidFill>
            </a:endParaRPr>
          </a:p>
        </p:txBody>
      </p:sp>
      <p:sp>
        <p:nvSpPr>
          <p:cNvPr id="116744" name="pole tekstowe 7"/>
          <p:cNvSpPr txBox="1">
            <a:spLocks noChangeArrowheads="1"/>
          </p:cNvSpPr>
          <p:nvPr/>
        </p:nvSpPr>
        <p:spPr bwMode="auto">
          <a:xfrm>
            <a:off x="5338763" y="6654800"/>
            <a:ext cx="3808412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l-PL" altLang="pl-PL" sz="1000">
                <a:solidFill>
                  <a:srgbClr val="FFFFFF"/>
                </a:solidFill>
              </a:rPr>
              <a:t>http://www.theguardian.com/environment/series/biodiversity-100</a:t>
            </a:r>
          </a:p>
        </p:txBody>
      </p:sp>
      <p:graphicFrame>
        <p:nvGraphicFramePr>
          <p:cNvPr id="10" name="Wykres 9"/>
          <p:cNvGraphicFramePr/>
          <p:nvPr/>
        </p:nvGraphicFramePr>
        <p:xfrm>
          <a:off x="1524000" y="980728"/>
          <a:ext cx="6720408" cy="4480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2771800" y="260648"/>
            <a:ext cx="39604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 altLang="pl-PL" sz="2000" b="1" dirty="0" smtClean="0">
                <a:solidFill>
                  <a:srgbClr val="FFFFFF"/>
                </a:solidFill>
                <a:cs typeface="Arial" charset="0"/>
              </a:rPr>
              <a:t>Bioróżnorodność na świecie</a:t>
            </a:r>
          </a:p>
        </p:txBody>
      </p:sp>
    </p:spTree>
    <p:extLst>
      <p:ext uri="{BB962C8B-B14F-4D97-AF65-F5344CB8AC3E}">
        <p14:creationId xmlns:p14="http://schemas.microsoft.com/office/powerpoint/2010/main" xmlns="" val="662479815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5" name="pole tekstowe 7"/>
          <p:cNvSpPr txBox="1">
            <a:spLocks noChangeArrowheads="1"/>
          </p:cNvSpPr>
          <p:nvPr/>
        </p:nvSpPr>
        <p:spPr bwMode="auto">
          <a:xfrm>
            <a:off x="611188" y="1412875"/>
            <a:ext cx="1857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altLang="pl-PL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36196" name="pole tekstowe 8"/>
          <p:cNvSpPr txBox="1">
            <a:spLocks noChangeArrowheads="1"/>
          </p:cNvSpPr>
          <p:nvPr/>
        </p:nvSpPr>
        <p:spPr bwMode="auto">
          <a:xfrm>
            <a:off x="755650" y="1268413"/>
            <a:ext cx="1841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altLang="pl-PL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3059832" y="6600705"/>
            <a:ext cx="63367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hlinkClick r:id="rId2"/>
              </a:rPr>
              <a:t>https://conservationbytes.com/2020/01/24/the-state-of-global-biodiversity-its-worse-than-you-probably-think/</a:t>
            </a:r>
            <a:endParaRPr kumimoji="0" lang="pl-PL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6" name="Obraz 5" descr="Chefurka biomass slide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800" y="836712"/>
            <a:ext cx="7520632" cy="496855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2771800" y="260648"/>
            <a:ext cx="39604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 altLang="pl-PL" sz="2000" b="1" dirty="0" smtClean="0">
                <a:solidFill>
                  <a:srgbClr val="FFFFFF"/>
                </a:solidFill>
                <a:cs typeface="Arial" charset="0"/>
              </a:rPr>
              <a:t>Bioróżnorodność na świecie</a:t>
            </a:r>
          </a:p>
        </p:txBody>
      </p:sp>
    </p:spTree>
    <p:extLst>
      <p:ext uri="{BB962C8B-B14F-4D97-AF65-F5344CB8AC3E}">
        <p14:creationId xmlns="" xmlns:p14="http://schemas.microsoft.com/office/powerpoint/2010/main" val="2319914380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Obraz 8" descr="earth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404664"/>
            <a:ext cx="5949280" cy="5949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7" name="pole tekstowe 7"/>
          <p:cNvSpPr txBox="1">
            <a:spLocks noChangeArrowheads="1"/>
          </p:cNvSpPr>
          <p:nvPr/>
        </p:nvSpPr>
        <p:spPr bwMode="auto">
          <a:xfrm>
            <a:off x="5413375" y="6611938"/>
            <a:ext cx="3719513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pl-PL" altLang="pl-PL" sz="1000">
                <a:solidFill>
                  <a:srgbClr val="FFFFFF"/>
                </a:solidFill>
              </a:rPr>
              <a:t>http://theguiridispatches.files.wordpress.com/2008/05/earth.jpg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827584" y="692696"/>
            <a:ext cx="7991475" cy="5222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pl-PL" altLang="pl-PL" sz="28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Czy przejmujemy się stanem naszej planety?</a:t>
            </a: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899592" y="332656"/>
            <a:ext cx="7416824" cy="95410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91440" tIns="45720" rIns="91440" bIns="4572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altLang="pl-PL" sz="2800" b="1" kern="0" dirty="0" smtClean="0">
                <a:solidFill>
                  <a:srgbClr val="000000"/>
                </a:solidFill>
              </a:rPr>
              <a:t>Raport ONZ bije na alarm. Primo: ocalić przyrodę i bioróżnorodność</a:t>
            </a:r>
          </a:p>
        </p:txBody>
      </p:sp>
    </p:spTree>
    <p:extLst>
      <p:ext uri="{BB962C8B-B14F-4D97-AF65-F5344CB8AC3E}">
        <p14:creationId xmlns:p14="http://schemas.microsoft.com/office/powerpoint/2010/main" xmlns="" val="3133054154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nalezione obrazy dla zapytania Intergovernmental Science-Policy Platform on Biodiversity and Ecosystem Servic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764704"/>
            <a:ext cx="7279351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2339752" y="4365104"/>
            <a:ext cx="45064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hangingPunct="1"/>
            <a:r>
              <a:rPr lang="pl-PL" sz="2000" b="1" dirty="0" err="1" smtClean="0">
                <a:solidFill>
                  <a:srgbClr val="FFC000"/>
                </a:solidFill>
                <a:cs typeface="Arial" charset="0"/>
              </a:rPr>
              <a:t>The</a:t>
            </a:r>
            <a:r>
              <a:rPr lang="pl-PL" sz="2000" b="1" dirty="0" smtClean="0">
                <a:solidFill>
                  <a:srgbClr val="FFC000"/>
                </a:solidFill>
                <a:cs typeface="Arial" charset="0"/>
              </a:rPr>
              <a:t> Global </a:t>
            </a:r>
            <a:r>
              <a:rPr lang="pl-PL" sz="2000" b="1" dirty="0" err="1" smtClean="0">
                <a:solidFill>
                  <a:srgbClr val="FFC000"/>
                </a:solidFill>
                <a:cs typeface="Arial" charset="0"/>
              </a:rPr>
              <a:t>Ecosystem</a:t>
            </a:r>
            <a:r>
              <a:rPr lang="pl-PL" sz="2000" b="1" dirty="0" smtClean="0">
                <a:solidFill>
                  <a:srgbClr val="FFC000"/>
                </a:solidFill>
                <a:cs typeface="Arial" charset="0"/>
              </a:rPr>
              <a:t> </a:t>
            </a:r>
            <a:r>
              <a:rPr lang="pl-PL" sz="2000" b="1" dirty="0" err="1" smtClean="0">
                <a:solidFill>
                  <a:srgbClr val="FFC000"/>
                </a:solidFill>
                <a:cs typeface="Arial" charset="0"/>
              </a:rPr>
              <a:t>Assessment</a:t>
            </a:r>
            <a:endParaRPr lang="pl-PL" sz="2000" b="1" dirty="0" smtClean="0">
              <a:solidFill>
                <a:srgbClr val="FFC000"/>
              </a:solidFill>
              <a:cs typeface="Arial" charset="0"/>
            </a:endParaRPr>
          </a:p>
          <a:p>
            <a:pPr algn="ctr" eaLnBrk="1" hangingPunct="1"/>
            <a:r>
              <a:rPr lang="pl-PL" sz="2000" b="1" dirty="0" smtClean="0">
                <a:solidFill>
                  <a:srgbClr val="FFFFFF"/>
                </a:solidFill>
                <a:cs typeface="Arial" charset="0"/>
              </a:rPr>
              <a:t>6 maja 2019</a:t>
            </a:r>
            <a:endParaRPr lang="pl-PL" sz="2000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1259632" y="3284984"/>
            <a:ext cx="6552728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pl-PL" sz="2000" b="1" dirty="0" smtClean="0">
                <a:solidFill>
                  <a:srgbClr val="000000"/>
                </a:solidFill>
                <a:cs typeface="Arial" charset="0"/>
              </a:rPr>
              <a:t>Międzyrządowa Platforma do spraw Różnorodności Biologicznej i Funkcji Ekosystemu (</a:t>
            </a:r>
            <a:r>
              <a:rPr lang="pl-PL" sz="2000" b="1" dirty="0" err="1" smtClean="0">
                <a:solidFill>
                  <a:srgbClr val="000000"/>
                </a:solidFill>
                <a:cs typeface="Arial" charset="0"/>
              </a:rPr>
              <a:t>IPBES</a:t>
            </a:r>
            <a:r>
              <a:rPr lang="pl-PL" sz="2000" b="1" dirty="0" smtClean="0">
                <a:solidFill>
                  <a:srgbClr val="000000"/>
                </a:solidFill>
                <a:cs typeface="Arial" charset="0"/>
              </a:rPr>
              <a:t>)</a:t>
            </a:r>
            <a:endParaRPr lang="pl-PL" sz="20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395536" y="188640"/>
            <a:ext cx="86764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0" rIns="91440" bIns="45720">
            <a:spAutoFit/>
          </a:bodyPr>
          <a:lstStyle/>
          <a:p>
            <a:r>
              <a:rPr lang="pl-PL" altLang="pl-PL" sz="2000" b="1" dirty="0" smtClean="0">
                <a:solidFill>
                  <a:srgbClr val="FFFFFF"/>
                </a:solidFill>
                <a:cs typeface="Arial" charset="0"/>
              </a:rPr>
              <a:t>Raport ONZ bije na alarm. Primo: ocalić przyrodę i bioróżnorodność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1115616" y="5445224"/>
            <a:ext cx="730841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/>
            <a:r>
              <a:rPr lang="pl-PL" sz="1800" b="1" dirty="0" smtClean="0">
                <a:solidFill>
                  <a:srgbClr val="FFFFFF"/>
                </a:solidFill>
                <a:cs typeface="Arial" charset="0"/>
              </a:rPr>
              <a:t>1800 stron</a:t>
            </a:r>
          </a:p>
          <a:p>
            <a:pPr eaLnBrk="1" hangingPunct="1"/>
            <a:r>
              <a:rPr lang="pl-PL" sz="1800" b="1" dirty="0" smtClean="0">
                <a:solidFill>
                  <a:srgbClr val="FFFFFF"/>
                </a:solidFill>
                <a:cs typeface="Arial" charset="0"/>
              </a:rPr>
              <a:t>15 000 dokumentów naukowych i rządowych</a:t>
            </a:r>
          </a:p>
          <a:p>
            <a:pPr eaLnBrk="1" hangingPunct="1"/>
            <a:r>
              <a:rPr lang="pl-PL" sz="1800" b="1" dirty="0" smtClean="0">
                <a:solidFill>
                  <a:srgbClr val="FFFFFF"/>
                </a:solidFill>
                <a:cs typeface="Arial" charset="0"/>
              </a:rPr>
              <a:t>145 ekspertów z 50 krajów (+ 350 naukowców współpracujących)</a:t>
            </a:r>
          </a:p>
          <a:p>
            <a:pPr eaLnBrk="1" hangingPunct="1"/>
            <a:r>
              <a:rPr lang="pl-PL" sz="1800" b="1" dirty="0" smtClean="0">
                <a:solidFill>
                  <a:srgbClr val="FFFFFF"/>
                </a:solidFill>
                <a:cs typeface="Arial" charset="0"/>
              </a:rPr>
              <a:t>3 lata</a:t>
            </a:r>
            <a:endParaRPr lang="pl-PL" sz="1800" b="1" dirty="0">
              <a:solidFill>
                <a:srgbClr val="FFFF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2938910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nalezione obrazy dla zapytania Intergovernmental Science-Policy Platform on Biodiversity and Ecosystem Servic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33577"/>
            <a:ext cx="3600400" cy="113969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85" y="1112416"/>
            <a:ext cx="2795140" cy="1740520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177" y="3371674"/>
            <a:ext cx="3013402" cy="1551147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5144888"/>
            <a:ext cx="3240360" cy="1662861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1352537"/>
            <a:ext cx="5400600" cy="1797072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4941168"/>
            <a:ext cx="3294620" cy="1718021"/>
          </a:xfrm>
          <a:prstGeom prst="rect">
            <a:avLst/>
          </a:prstGeom>
        </p:spPr>
      </p:pic>
      <p:pic>
        <p:nvPicPr>
          <p:cNvPr id="11" name="Obraz 10" descr="Przechwytywanie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635896" y="3429000"/>
            <a:ext cx="4968552" cy="133323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50996430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nalezione obrazy dla zapytania Intergovernmental Science-Policy Platform on Biodiversity and Ecosystem Servic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980728"/>
            <a:ext cx="5914475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e tekstowe 9"/>
          <p:cNvSpPr txBox="1">
            <a:spLocks noChangeArrowheads="1"/>
          </p:cNvSpPr>
          <p:nvPr/>
        </p:nvSpPr>
        <p:spPr bwMode="auto">
          <a:xfrm>
            <a:off x="1115616" y="4581128"/>
            <a:ext cx="7560840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 b="1" dirty="0" smtClean="0">
                <a:solidFill>
                  <a:srgbClr val="000000"/>
                </a:solidFill>
              </a:rPr>
              <a:t>1 milion gatunków zagrożonych jest wyginięciem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2267744" y="3284984"/>
            <a:ext cx="45064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/>
            <a:r>
              <a:rPr lang="pl-PL" sz="2000" b="1" dirty="0" err="1" smtClean="0">
                <a:solidFill>
                  <a:srgbClr val="FFC000"/>
                </a:solidFill>
              </a:rPr>
              <a:t>The</a:t>
            </a:r>
            <a:r>
              <a:rPr lang="pl-PL" sz="2000" b="1" dirty="0" smtClean="0">
                <a:solidFill>
                  <a:srgbClr val="FFC000"/>
                </a:solidFill>
              </a:rPr>
              <a:t> Global </a:t>
            </a:r>
            <a:r>
              <a:rPr lang="pl-PL" sz="2000" b="1" dirty="0" err="1" smtClean="0">
                <a:solidFill>
                  <a:srgbClr val="FFC000"/>
                </a:solidFill>
              </a:rPr>
              <a:t>Ecosystem</a:t>
            </a:r>
            <a:r>
              <a:rPr lang="pl-PL" sz="2000" b="1" dirty="0" smtClean="0">
                <a:solidFill>
                  <a:srgbClr val="FFC000"/>
                </a:solidFill>
              </a:rPr>
              <a:t> </a:t>
            </a:r>
            <a:r>
              <a:rPr lang="pl-PL" sz="2000" b="1" dirty="0" err="1" smtClean="0">
                <a:solidFill>
                  <a:srgbClr val="FFC000"/>
                </a:solidFill>
              </a:rPr>
              <a:t>Assessment</a:t>
            </a:r>
            <a:endParaRPr lang="pl-PL" sz="2000" b="1" dirty="0">
              <a:solidFill>
                <a:srgbClr val="FFC000"/>
              </a:solidFill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395536" y="188640"/>
            <a:ext cx="86764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0" rIns="91440" bIns="45720">
            <a:spAutoFit/>
          </a:bodyPr>
          <a:lstStyle/>
          <a:p>
            <a:r>
              <a:rPr lang="pl-PL" altLang="pl-PL" sz="2000" b="1" dirty="0" smtClean="0">
                <a:solidFill>
                  <a:srgbClr val="FFFFFF"/>
                </a:solidFill>
                <a:cs typeface="Arial" charset="0"/>
              </a:rPr>
              <a:t>Raport ONZ bije na alarm. Primo: ocalić przyrodę i bioróżnorodność</a:t>
            </a:r>
          </a:p>
        </p:txBody>
      </p:sp>
    </p:spTree>
    <p:extLst>
      <p:ext uri="{BB962C8B-B14F-4D97-AF65-F5344CB8AC3E}">
        <p14:creationId xmlns:p14="http://schemas.microsoft.com/office/powerpoint/2010/main" xmlns="" val="4132938910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nalezione obrazy dla zapytania Intergovernmental Science-Policy Platform on Biodiversity and Ecosystem Servic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1800" y="705129"/>
            <a:ext cx="3600400" cy="1139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/>
          <p:cNvSpPr txBox="1"/>
          <p:nvPr/>
        </p:nvSpPr>
        <p:spPr>
          <a:xfrm>
            <a:off x="2339752" y="2020778"/>
            <a:ext cx="45064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defRPr/>
            </a:pPr>
            <a:r>
              <a:rPr lang="pl-PL" sz="2000" b="1" dirty="0" err="1" smtClean="0">
                <a:solidFill>
                  <a:srgbClr val="FFC000"/>
                </a:solidFill>
              </a:rPr>
              <a:t>The</a:t>
            </a:r>
            <a:r>
              <a:rPr lang="pl-PL" sz="2000" b="1" dirty="0" smtClean="0">
                <a:solidFill>
                  <a:srgbClr val="FFC000"/>
                </a:solidFill>
              </a:rPr>
              <a:t> Global </a:t>
            </a:r>
            <a:r>
              <a:rPr lang="pl-PL" sz="2000" b="1" dirty="0" err="1" smtClean="0">
                <a:solidFill>
                  <a:srgbClr val="FFC000"/>
                </a:solidFill>
              </a:rPr>
              <a:t>Ecosystem</a:t>
            </a:r>
            <a:r>
              <a:rPr lang="pl-PL" sz="2000" b="1" dirty="0" smtClean="0">
                <a:solidFill>
                  <a:srgbClr val="FFC000"/>
                </a:solidFill>
              </a:rPr>
              <a:t> </a:t>
            </a:r>
            <a:r>
              <a:rPr lang="pl-PL" sz="2000" b="1" dirty="0" err="1" smtClean="0">
                <a:solidFill>
                  <a:srgbClr val="FFC000"/>
                </a:solidFill>
              </a:rPr>
              <a:t>Assessment</a:t>
            </a:r>
            <a:endParaRPr lang="pl-PL" sz="2000" b="1" dirty="0">
              <a:solidFill>
                <a:srgbClr val="FFC000"/>
              </a:solidFill>
            </a:endParaRPr>
          </a:p>
        </p:txBody>
      </p:sp>
      <p:sp>
        <p:nvSpPr>
          <p:cNvPr id="7" name="pole tekstowe 9"/>
          <p:cNvSpPr txBox="1">
            <a:spLocks noChangeArrowheads="1"/>
          </p:cNvSpPr>
          <p:nvPr/>
        </p:nvSpPr>
        <p:spPr bwMode="auto">
          <a:xfrm>
            <a:off x="611560" y="2937138"/>
            <a:ext cx="7669360" cy="70788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 sz="2000" b="1" dirty="0" smtClean="0">
                <a:solidFill>
                  <a:srgbClr val="C00000"/>
                </a:solidFill>
              </a:rPr>
              <a:t>3/4 </a:t>
            </a:r>
            <a:r>
              <a:rPr lang="pl-PL" sz="2000" b="1" dirty="0" smtClean="0">
                <a:solidFill>
                  <a:srgbClr val="000000"/>
                </a:solidFill>
              </a:rPr>
              <a:t>środowiska lądowego i </a:t>
            </a:r>
            <a:r>
              <a:rPr lang="pl-PL" sz="2000" b="1" dirty="0" smtClean="0">
                <a:solidFill>
                  <a:srgbClr val="C00000"/>
                </a:solidFill>
              </a:rPr>
              <a:t>2/3 </a:t>
            </a:r>
            <a:r>
              <a:rPr lang="pl-PL" sz="2000" b="1" dirty="0" smtClean="0">
                <a:solidFill>
                  <a:srgbClr val="000000"/>
                </a:solidFill>
              </a:rPr>
              <a:t>środowiska morskiego zostały znacząco zmienione przez ludzkie działania</a:t>
            </a:r>
          </a:p>
        </p:txBody>
      </p:sp>
      <p:sp>
        <p:nvSpPr>
          <p:cNvPr id="8" name="pole tekstowe 9"/>
          <p:cNvSpPr txBox="1">
            <a:spLocks noChangeArrowheads="1"/>
          </p:cNvSpPr>
          <p:nvPr/>
        </p:nvSpPr>
        <p:spPr bwMode="auto">
          <a:xfrm>
            <a:off x="575048" y="4161274"/>
            <a:ext cx="8568952" cy="70788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 sz="2000" b="1" dirty="0" smtClean="0">
                <a:solidFill>
                  <a:srgbClr val="C00000"/>
                </a:solidFill>
              </a:rPr>
              <a:t>1/3 </a:t>
            </a:r>
            <a:r>
              <a:rPr lang="pl-PL" sz="2000" b="1" dirty="0" smtClean="0">
                <a:solidFill>
                  <a:srgbClr val="000000"/>
                </a:solidFill>
              </a:rPr>
              <a:t>powierzchni lądów i </a:t>
            </a:r>
            <a:r>
              <a:rPr lang="pl-PL" sz="2000" b="1" dirty="0" smtClean="0">
                <a:solidFill>
                  <a:srgbClr val="C00000"/>
                </a:solidFill>
              </a:rPr>
              <a:t>75%</a:t>
            </a:r>
            <a:r>
              <a:rPr lang="pl-PL" sz="2000" b="1" dirty="0" smtClean="0">
                <a:solidFill>
                  <a:srgbClr val="000000"/>
                </a:solidFill>
              </a:rPr>
              <a:t> wszystkich zasobów słodkiej wody jest obecnie wykorzystywanych na potrzeby upraw i hodowli zwierząt</a:t>
            </a: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395536" y="188640"/>
            <a:ext cx="86764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0" rIns="91440" bIns="45720">
            <a:spAutoFit/>
          </a:bodyPr>
          <a:lstStyle/>
          <a:p>
            <a:pPr>
              <a:defRPr/>
            </a:pPr>
            <a:r>
              <a:rPr lang="pl-PL" altLang="pl-PL" sz="2000" b="1" dirty="0" smtClean="0">
                <a:solidFill>
                  <a:srgbClr val="FFFFFF"/>
                </a:solidFill>
                <a:cs typeface="Arial" charset="0"/>
              </a:rPr>
              <a:t>Raport ONZ bije na alarm. Primo: ocalić przyrodę i bioróżnorodność</a:t>
            </a:r>
          </a:p>
        </p:txBody>
      </p:sp>
      <p:sp>
        <p:nvSpPr>
          <p:cNvPr id="10" name="pole tekstowe 9"/>
          <p:cNvSpPr txBox="1">
            <a:spLocks noChangeArrowheads="1"/>
          </p:cNvSpPr>
          <p:nvPr/>
        </p:nvSpPr>
        <p:spPr bwMode="auto">
          <a:xfrm>
            <a:off x="611560" y="5445224"/>
            <a:ext cx="4392488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 sz="2000" b="1" dirty="0" smtClean="0">
                <a:solidFill>
                  <a:srgbClr val="000000"/>
                </a:solidFill>
              </a:rPr>
              <a:t>Utraconych zostało </a:t>
            </a:r>
            <a:r>
              <a:rPr lang="pl-PL" sz="2000" b="1" dirty="0" smtClean="0">
                <a:solidFill>
                  <a:srgbClr val="C00000"/>
                </a:solidFill>
              </a:rPr>
              <a:t>85%</a:t>
            </a:r>
            <a:r>
              <a:rPr lang="pl-PL" sz="2000" b="1" dirty="0" smtClean="0">
                <a:solidFill>
                  <a:srgbClr val="000000"/>
                </a:solidFill>
              </a:rPr>
              <a:t> mokradeł</a:t>
            </a:r>
          </a:p>
        </p:txBody>
      </p:sp>
    </p:spTree>
    <p:extLst>
      <p:ext uri="{BB962C8B-B14F-4D97-AF65-F5344CB8AC3E}">
        <p14:creationId xmlns:p14="http://schemas.microsoft.com/office/powerpoint/2010/main" xmlns="" val="1786378130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9"/>
          <p:cNvSpPr txBox="1">
            <a:spLocks noChangeArrowheads="1"/>
          </p:cNvSpPr>
          <p:nvPr/>
        </p:nvSpPr>
        <p:spPr bwMode="auto">
          <a:xfrm>
            <a:off x="539552" y="4077072"/>
            <a:ext cx="7920880" cy="132343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-457200" eaLnBrk="1" hangingPunct="1"/>
            <a:r>
              <a:rPr lang="pl-PL" sz="2000" b="1" i="1" dirty="0" smtClean="0">
                <a:solidFill>
                  <a:srgbClr val="000000"/>
                </a:solidFill>
              </a:rPr>
              <a:t>„Ekosystemy, gatunki, dzikie populacje, lokalne odmiany i rasy udomowionych roślin i zwierząt kurczą się, podupadają lub zanikają. Niezbędna, wzajemnie połączona </a:t>
            </a:r>
            <a:r>
              <a:rPr lang="pl-PL" sz="2000" b="1" i="1" dirty="0" smtClean="0">
                <a:solidFill>
                  <a:srgbClr val="C00000"/>
                </a:solidFill>
              </a:rPr>
              <a:t>sieć życia </a:t>
            </a:r>
            <a:r>
              <a:rPr lang="pl-PL" sz="2000" b="1" i="1" dirty="0" smtClean="0">
                <a:solidFill>
                  <a:srgbClr val="000000"/>
                </a:solidFill>
              </a:rPr>
              <a:t>na Ziemi staje się </a:t>
            </a:r>
            <a:r>
              <a:rPr lang="pl-PL" sz="2000" b="1" i="1" dirty="0" smtClean="0">
                <a:solidFill>
                  <a:srgbClr val="C00000"/>
                </a:solidFill>
              </a:rPr>
              <a:t>coraz mniejsza i coraz bardziej postrzępiona</a:t>
            </a:r>
            <a:r>
              <a:rPr lang="pl-PL" sz="2000" b="1" i="1" dirty="0" smtClean="0">
                <a:solidFill>
                  <a:srgbClr val="000000"/>
                </a:solidFill>
              </a:rPr>
              <a:t>”</a:t>
            </a:r>
            <a:endParaRPr lang="pl-PL" sz="2000" b="1" i="1" dirty="0">
              <a:solidFill>
                <a:srgbClr val="000000"/>
              </a:solidFill>
            </a:endParaRPr>
          </a:p>
        </p:txBody>
      </p:sp>
      <p:sp>
        <p:nvSpPr>
          <p:cNvPr id="6" name="pole tekstowe 9"/>
          <p:cNvSpPr txBox="1">
            <a:spLocks noChangeArrowheads="1"/>
          </p:cNvSpPr>
          <p:nvPr/>
        </p:nvSpPr>
        <p:spPr bwMode="auto">
          <a:xfrm>
            <a:off x="467544" y="5877272"/>
            <a:ext cx="70567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eaLnBrk="1" hangingPunct="1"/>
            <a:r>
              <a:rPr lang="pl-PL" sz="2000" b="1" dirty="0" smtClean="0">
                <a:solidFill>
                  <a:srgbClr val="FFFFFF"/>
                </a:solidFill>
              </a:rPr>
              <a:t>Josef </a:t>
            </a:r>
            <a:r>
              <a:rPr lang="pl-PL" sz="2000" b="1" dirty="0" err="1" smtClean="0">
                <a:solidFill>
                  <a:srgbClr val="FFFFFF"/>
                </a:solidFill>
              </a:rPr>
              <a:t>Settele</a:t>
            </a:r>
            <a:r>
              <a:rPr lang="pl-PL" sz="2000" b="1" dirty="0" smtClean="0">
                <a:solidFill>
                  <a:srgbClr val="FFFFFF"/>
                </a:solidFill>
              </a:rPr>
              <a:t> (Niemcy) – współprzewodniczący </a:t>
            </a:r>
            <a:r>
              <a:rPr lang="pl-PL" sz="2000" b="1" dirty="0" err="1" smtClean="0">
                <a:solidFill>
                  <a:srgbClr val="FFFFFF"/>
                </a:solidFill>
              </a:rPr>
              <a:t>IPBES</a:t>
            </a:r>
            <a:endParaRPr lang="pl-PL" sz="2000" b="1" dirty="0">
              <a:solidFill>
                <a:srgbClr val="FFFFFF"/>
              </a:solidFill>
            </a:endParaRPr>
          </a:p>
        </p:txBody>
      </p:sp>
      <p:pic>
        <p:nvPicPr>
          <p:cNvPr id="9" name="Picture 2" descr="Znalezione obrazy dla zapytania Intergovernmental Science-Policy Platform on Biodiversity and Ecosystem Servic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980728"/>
            <a:ext cx="5914475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pole tekstowe 9"/>
          <p:cNvSpPr txBox="1"/>
          <p:nvPr/>
        </p:nvSpPr>
        <p:spPr>
          <a:xfrm>
            <a:off x="2267744" y="3284984"/>
            <a:ext cx="45064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/>
            <a:r>
              <a:rPr lang="pl-PL" sz="2000" b="1" dirty="0" err="1" smtClean="0">
                <a:solidFill>
                  <a:srgbClr val="FFC000"/>
                </a:solidFill>
              </a:rPr>
              <a:t>The</a:t>
            </a:r>
            <a:r>
              <a:rPr lang="pl-PL" sz="2000" b="1" dirty="0" smtClean="0">
                <a:solidFill>
                  <a:srgbClr val="FFC000"/>
                </a:solidFill>
              </a:rPr>
              <a:t> Global </a:t>
            </a:r>
            <a:r>
              <a:rPr lang="pl-PL" sz="2000" b="1" dirty="0" err="1" smtClean="0">
                <a:solidFill>
                  <a:srgbClr val="FFC000"/>
                </a:solidFill>
              </a:rPr>
              <a:t>Ecosystem</a:t>
            </a:r>
            <a:r>
              <a:rPr lang="pl-PL" sz="2000" b="1" dirty="0" smtClean="0">
                <a:solidFill>
                  <a:srgbClr val="FFC000"/>
                </a:solidFill>
              </a:rPr>
              <a:t> </a:t>
            </a:r>
            <a:r>
              <a:rPr lang="pl-PL" sz="2000" b="1" dirty="0" err="1" smtClean="0">
                <a:solidFill>
                  <a:srgbClr val="FFC000"/>
                </a:solidFill>
              </a:rPr>
              <a:t>Assessment</a:t>
            </a:r>
            <a:endParaRPr lang="pl-PL" sz="2000" b="1" dirty="0">
              <a:solidFill>
                <a:srgbClr val="FFC000"/>
              </a:solidFill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395536" y="188640"/>
            <a:ext cx="86764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0" rIns="91440" bIns="45720">
            <a:spAutoFit/>
          </a:bodyPr>
          <a:lstStyle/>
          <a:p>
            <a:r>
              <a:rPr lang="pl-PL" altLang="pl-PL" sz="2000" b="1" dirty="0" smtClean="0">
                <a:solidFill>
                  <a:srgbClr val="FFFFFF"/>
                </a:solidFill>
                <a:cs typeface="Arial" charset="0"/>
              </a:rPr>
              <a:t>Raport ONZ bije na alarm. Primo: ocalić przyrodę i bioróżnorodność</a:t>
            </a:r>
          </a:p>
        </p:txBody>
      </p:sp>
    </p:spTree>
    <p:extLst>
      <p:ext uri="{BB962C8B-B14F-4D97-AF65-F5344CB8AC3E}">
        <p14:creationId xmlns:p14="http://schemas.microsoft.com/office/powerpoint/2010/main" xmlns="" val="4132938910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Obraz 8" descr="earth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404664"/>
            <a:ext cx="5949280" cy="5949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7" name="pole tekstowe 7"/>
          <p:cNvSpPr txBox="1">
            <a:spLocks noChangeArrowheads="1"/>
          </p:cNvSpPr>
          <p:nvPr/>
        </p:nvSpPr>
        <p:spPr bwMode="auto">
          <a:xfrm>
            <a:off x="5413375" y="6611938"/>
            <a:ext cx="3719513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pl-PL" altLang="pl-PL" sz="1000">
                <a:solidFill>
                  <a:srgbClr val="FFFFFF"/>
                </a:solidFill>
              </a:rPr>
              <a:t>http://theguiridispatches.files.wordpress.com/2008/05/earth.jpg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827584" y="692696"/>
            <a:ext cx="7991475" cy="5222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pl-PL" altLang="pl-PL" sz="28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Czy przejmujemy się stanem naszej planety?</a:t>
            </a: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827584" y="332656"/>
            <a:ext cx="7748700" cy="92333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sz="27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Ostrzeżenie naukowców z całego świata dla ludzkości - 2017</a:t>
            </a:r>
            <a:endParaRPr kumimoji="0" lang="pl-PL" altLang="pl-PL" sz="27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2915816" y="2996952"/>
            <a:ext cx="3528392" cy="50783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sz="27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Ochrona przyrody</a:t>
            </a:r>
            <a:endParaRPr kumimoji="0" lang="pl-PL" altLang="pl-PL" sz="27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3054154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9" name="pole tekstowe 7"/>
          <p:cNvSpPr txBox="1">
            <a:spLocks noChangeArrowheads="1"/>
          </p:cNvSpPr>
          <p:nvPr/>
        </p:nvSpPr>
        <p:spPr bwMode="auto">
          <a:xfrm>
            <a:off x="611188" y="1412875"/>
            <a:ext cx="1857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endParaRPr lang="pl-PL" altLang="pl-PL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16740" name="pole tekstowe 8"/>
          <p:cNvSpPr txBox="1">
            <a:spLocks noChangeArrowheads="1"/>
          </p:cNvSpPr>
          <p:nvPr/>
        </p:nvSpPr>
        <p:spPr bwMode="auto">
          <a:xfrm>
            <a:off x="755650" y="1268413"/>
            <a:ext cx="1841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endParaRPr lang="pl-PL" altLang="pl-PL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16741" name="pole tekstowe 9"/>
          <p:cNvSpPr txBox="1">
            <a:spLocks noChangeArrowheads="1"/>
          </p:cNvSpPr>
          <p:nvPr/>
        </p:nvSpPr>
        <p:spPr bwMode="auto">
          <a:xfrm>
            <a:off x="899592" y="3645024"/>
            <a:ext cx="388843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l-PL" sz="2000" b="1" dirty="0" smtClean="0">
                <a:solidFill>
                  <a:schemeClr val="bg1"/>
                </a:solidFill>
              </a:rPr>
              <a:t>Helen </a:t>
            </a:r>
            <a:r>
              <a:rPr lang="pl-PL" sz="2000" b="1" dirty="0" err="1" smtClean="0">
                <a:solidFill>
                  <a:schemeClr val="bg1"/>
                </a:solidFill>
              </a:rPr>
              <a:t>Caldicott</a:t>
            </a:r>
            <a:r>
              <a:rPr lang="pl-PL" sz="2000" b="1" dirty="0" smtClean="0">
                <a:solidFill>
                  <a:schemeClr val="bg1"/>
                </a:solidFill>
              </a:rPr>
              <a:t>  - australijska lekarka, aktywistka</a:t>
            </a:r>
            <a:endParaRPr lang="pl-PL" sz="2000" b="1" dirty="0" smtClean="0">
              <a:solidFill>
                <a:schemeClr val="bg1"/>
              </a:solidFill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" name="pole tekstowe 9"/>
          <p:cNvSpPr txBox="1">
            <a:spLocks noChangeArrowheads="1"/>
          </p:cNvSpPr>
          <p:nvPr/>
        </p:nvSpPr>
        <p:spPr bwMode="auto">
          <a:xfrm>
            <a:off x="971600" y="1340768"/>
            <a:ext cx="7560840" cy="120032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l-PL" b="1" i="1" dirty="0" smtClean="0"/>
              <a:t>„Każdy z nas musi zaakceptować całkowitą odpowiedzialność za przetrwanie Ziemi. Jesteśmy strażnikami na Ziemi, stojąc na </a:t>
            </a:r>
            <a:r>
              <a:rPr lang="pl-PL" b="1" i="1" dirty="0" smtClean="0">
                <a:solidFill>
                  <a:srgbClr val="C00000"/>
                </a:solidFill>
              </a:rPr>
              <a:t>rozdrożu czasów</a:t>
            </a:r>
            <a:r>
              <a:rPr lang="pl-PL" b="1" i="1" dirty="0" smtClean="0"/>
              <a:t>”</a:t>
            </a:r>
            <a:endParaRPr lang="pl-PL" b="1" i="1" dirty="0" smtClean="0"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026" name="Picture 2" descr="Helen Caldicott - Alchetron, The Free Social Encycloped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3284984"/>
            <a:ext cx="2341204" cy="2924944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</p:pic>
      <p:sp>
        <p:nvSpPr>
          <p:cNvPr id="12" name="pole tekstowe 11"/>
          <p:cNvSpPr txBox="1"/>
          <p:nvPr/>
        </p:nvSpPr>
        <p:spPr>
          <a:xfrm>
            <a:off x="6867415" y="6611779"/>
            <a:ext cx="22765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dirty="0" smtClean="0">
                <a:solidFill>
                  <a:schemeClr val="bg1"/>
                </a:solidFill>
              </a:rPr>
              <a:t>https://alchetron.com/Helen-Caldicott</a:t>
            </a:r>
            <a:endParaRPr lang="pl-PL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2049604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20518" y="0"/>
            <a:ext cx="5302964" cy="6858000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1695751299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0146" y="692696"/>
            <a:ext cx="8896350" cy="4533900"/>
          </a:xfrm>
          <a:prstGeom prst="rect">
            <a:avLst/>
          </a:prstGeom>
        </p:spPr>
      </p:pic>
      <p:sp>
        <p:nvSpPr>
          <p:cNvPr id="3" name="pole tekstowe 9"/>
          <p:cNvSpPr txBox="1">
            <a:spLocks noChangeArrowheads="1"/>
          </p:cNvSpPr>
          <p:nvPr/>
        </p:nvSpPr>
        <p:spPr bwMode="auto">
          <a:xfrm>
            <a:off x="539552" y="5805264"/>
            <a:ext cx="799269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 sz="2000" dirty="0" smtClean="0">
                <a:solidFill>
                  <a:srgbClr val="FFFFFF"/>
                </a:solidFill>
              </a:rPr>
              <a:t>Dokument podpisało 15 364 uznanych naukowców ze 184 krajów</a:t>
            </a:r>
            <a:endParaRPr lang="pl-PL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1358729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5" name="pole tekstowe 7"/>
          <p:cNvSpPr txBox="1">
            <a:spLocks noChangeArrowheads="1"/>
          </p:cNvSpPr>
          <p:nvPr/>
        </p:nvSpPr>
        <p:spPr bwMode="auto">
          <a:xfrm>
            <a:off x="611188" y="1412875"/>
            <a:ext cx="1857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136196" name="pole tekstowe 8"/>
          <p:cNvSpPr txBox="1">
            <a:spLocks noChangeArrowheads="1"/>
          </p:cNvSpPr>
          <p:nvPr/>
        </p:nvSpPr>
        <p:spPr bwMode="auto">
          <a:xfrm>
            <a:off x="755650" y="1268413"/>
            <a:ext cx="1841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9" name="pole tekstowe 9"/>
          <p:cNvSpPr txBox="1">
            <a:spLocks noChangeArrowheads="1"/>
          </p:cNvSpPr>
          <p:nvPr/>
        </p:nvSpPr>
        <p:spPr bwMode="auto">
          <a:xfrm>
            <a:off x="539552" y="2492896"/>
            <a:ext cx="8280920" cy="132343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 sz="2000" b="1" dirty="0" smtClean="0">
                <a:solidFill>
                  <a:srgbClr val="000000"/>
                </a:solidFill>
              </a:rPr>
              <a:t>„</a:t>
            </a:r>
            <a:r>
              <a:rPr lang="pl-PL" sz="2000" b="1" i="1" dirty="0" smtClean="0">
                <a:solidFill>
                  <a:srgbClr val="000000"/>
                </a:solidFill>
              </a:rPr>
              <a:t>Wkrótce będzie za późno, aby uniknąć tragedii, a </a:t>
            </a:r>
            <a:r>
              <a:rPr lang="pl-PL" sz="2000" b="1" i="1" dirty="0" smtClean="0">
                <a:solidFill>
                  <a:srgbClr val="C00000"/>
                </a:solidFill>
              </a:rPr>
              <a:t>czas się kończy</a:t>
            </a:r>
            <a:r>
              <a:rPr lang="pl-PL" sz="2000" b="1" i="1" dirty="0" smtClean="0">
                <a:solidFill>
                  <a:srgbClr val="000000"/>
                </a:solidFill>
              </a:rPr>
              <a:t>. Musimy uznać, w naszym codziennym życiu i w instytucjach rządzących państwem, że Ziemia wraz za całym na niej życiem jest naszym jedynym domem</a:t>
            </a:r>
            <a:r>
              <a:rPr lang="pl-PL" sz="2000" b="1" dirty="0" smtClean="0">
                <a:solidFill>
                  <a:srgbClr val="000000"/>
                </a:solidFill>
              </a:rPr>
              <a:t>”.</a:t>
            </a:r>
            <a:endParaRPr lang="pl-PL" sz="2000" b="1" dirty="0">
              <a:solidFill>
                <a:srgbClr val="000000"/>
              </a:solidFill>
            </a:endParaRPr>
          </a:p>
        </p:txBody>
      </p:sp>
      <p:sp>
        <p:nvSpPr>
          <p:cNvPr id="10" name="pole tekstowe 9"/>
          <p:cNvSpPr txBox="1">
            <a:spLocks noChangeArrowheads="1"/>
          </p:cNvSpPr>
          <p:nvPr/>
        </p:nvSpPr>
        <p:spPr bwMode="auto">
          <a:xfrm>
            <a:off x="1475656" y="1052736"/>
            <a:ext cx="68407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 altLang="pl-PL" sz="1800" b="1" dirty="0" err="1" smtClean="0">
                <a:solidFill>
                  <a:srgbClr val="FFC000"/>
                </a:solidFill>
              </a:rPr>
              <a:t>World</a:t>
            </a:r>
            <a:r>
              <a:rPr lang="pl-PL" altLang="pl-PL" sz="1800" b="1" dirty="0" smtClean="0">
                <a:solidFill>
                  <a:srgbClr val="FFC000"/>
                </a:solidFill>
              </a:rPr>
              <a:t> </a:t>
            </a:r>
            <a:r>
              <a:rPr lang="pl-PL" altLang="pl-PL" sz="1800" b="1" dirty="0" err="1" smtClean="0">
                <a:solidFill>
                  <a:srgbClr val="FFC000"/>
                </a:solidFill>
              </a:rPr>
              <a:t>Scientists</a:t>
            </a:r>
            <a:r>
              <a:rPr lang="pl-PL" altLang="pl-PL" sz="1800" b="1" dirty="0" smtClean="0">
                <a:solidFill>
                  <a:srgbClr val="FFC000"/>
                </a:solidFill>
              </a:rPr>
              <a:t>’ </a:t>
            </a:r>
            <a:r>
              <a:rPr lang="pl-PL" altLang="pl-PL" sz="1800" b="1" dirty="0" err="1" smtClean="0">
                <a:solidFill>
                  <a:srgbClr val="FFC000"/>
                </a:solidFill>
              </a:rPr>
              <a:t>Warning</a:t>
            </a:r>
            <a:r>
              <a:rPr lang="pl-PL" altLang="pl-PL" sz="1800" b="1" dirty="0" smtClean="0">
                <a:solidFill>
                  <a:srgbClr val="FFC000"/>
                </a:solidFill>
              </a:rPr>
              <a:t> to </a:t>
            </a:r>
            <a:r>
              <a:rPr lang="pl-PL" altLang="pl-PL" sz="1800" b="1" dirty="0" err="1" smtClean="0">
                <a:solidFill>
                  <a:srgbClr val="FFC000"/>
                </a:solidFill>
              </a:rPr>
              <a:t>Humanity</a:t>
            </a:r>
            <a:r>
              <a:rPr lang="pl-PL" altLang="pl-PL" sz="1800" b="1" dirty="0" smtClean="0">
                <a:solidFill>
                  <a:srgbClr val="FFC000"/>
                </a:solidFill>
              </a:rPr>
              <a:t>: A </a:t>
            </a:r>
            <a:r>
              <a:rPr lang="pl-PL" altLang="pl-PL" sz="1800" b="1" dirty="0" err="1" smtClean="0">
                <a:solidFill>
                  <a:srgbClr val="FFC000"/>
                </a:solidFill>
              </a:rPr>
              <a:t>Second</a:t>
            </a:r>
            <a:r>
              <a:rPr lang="pl-PL" altLang="pl-PL" sz="1800" b="1" dirty="0" smtClean="0">
                <a:solidFill>
                  <a:srgbClr val="FFC000"/>
                </a:solidFill>
              </a:rPr>
              <a:t> </a:t>
            </a:r>
            <a:r>
              <a:rPr lang="pl-PL" altLang="pl-PL" sz="1800" b="1" dirty="0" err="1" smtClean="0">
                <a:solidFill>
                  <a:srgbClr val="FFC000"/>
                </a:solidFill>
              </a:rPr>
              <a:t>Notice</a:t>
            </a:r>
            <a:endParaRPr lang="pl-PL" altLang="pl-PL" sz="1800" b="1" dirty="0" smtClean="0">
              <a:solidFill>
                <a:srgbClr val="FFC000"/>
              </a:solidFill>
            </a:endParaRPr>
          </a:p>
        </p:txBody>
      </p:sp>
      <p:sp>
        <p:nvSpPr>
          <p:cNvPr id="11" name="pole tekstowe 9"/>
          <p:cNvSpPr txBox="1">
            <a:spLocks noChangeArrowheads="1"/>
          </p:cNvSpPr>
          <p:nvPr/>
        </p:nvSpPr>
        <p:spPr bwMode="auto">
          <a:xfrm>
            <a:off x="539750" y="5876925"/>
            <a:ext cx="813593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pl-PL" altLang="pl-PL" sz="1800" dirty="0" err="1" smtClean="0">
                <a:solidFill>
                  <a:srgbClr val="FFFFFF"/>
                </a:solidFill>
              </a:rPr>
              <a:t>Ripple</a:t>
            </a:r>
            <a:r>
              <a:rPr lang="pl-PL" altLang="pl-PL" sz="1800" dirty="0" smtClean="0">
                <a:solidFill>
                  <a:srgbClr val="FFFFFF"/>
                </a:solidFill>
              </a:rPr>
              <a:t> J. et al. 2017. </a:t>
            </a:r>
            <a:r>
              <a:rPr lang="pl-PL" altLang="pl-PL" sz="1800" dirty="0" err="1" smtClean="0">
                <a:solidFill>
                  <a:srgbClr val="FFFFFF"/>
                </a:solidFill>
              </a:rPr>
              <a:t>World</a:t>
            </a:r>
            <a:r>
              <a:rPr lang="pl-PL" altLang="pl-PL" sz="1800" dirty="0" smtClean="0">
                <a:solidFill>
                  <a:srgbClr val="FFFFFF"/>
                </a:solidFill>
              </a:rPr>
              <a:t> </a:t>
            </a:r>
            <a:r>
              <a:rPr lang="pl-PL" altLang="pl-PL" sz="1800" dirty="0" err="1" smtClean="0">
                <a:solidFill>
                  <a:srgbClr val="FFFFFF"/>
                </a:solidFill>
              </a:rPr>
              <a:t>Scientists</a:t>
            </a:r>
            <a:r>
              <a:rPr lang="pl-PL" altLang="pl-PL" sz="1800" dirty="0" smtClean="0">
                <a:solidFill>
                  <a:srgbClr val="FFFFFF"/>
                </a:solidFill>
              </a:rPr>
              <a:t>’ </a:t>
            </a:r>
            <a:r>
              <a:rPr lang="pl-PL" altLang="pl-PL" sz="1800" dirty="0" err="1" smtClean="0">
                <a:solidFill>
                  <a:srgbClr val="FFFFFF"/>
                </a:solidFill>
              </a:rPr>
              <a:t>Warning</a:t>
            </a:r>
            <a:r>
              <a:rPr lang="pl-PL" altLang="pl-PL" sz="1800" dirty="0" smtClean="0">
                <a:solidFill>
                  <a:srgbClr val="FFFFFF"/>
                </a:solidFill>
              </a:rPr>
              <a:t> to </a:t>
            </a:r>
            <a:r>
              <a:rPr lang="pl-PL" altLang="pl-PL" sz="1800" dirty="0" err="1" smtClean="0">
                <a:solidFill>
                  <a:srgbClr val="FFFFFF"/>
                </a:solidFill>
              </a:rPr>
              <a:t>Humanity</a:t>
            </a:r>
            <a:r>
              <a:rPr lang="pl-PL" altLang="pl-PL" sz="1800" dirty="0" smtClean="0">
                <a:solidFill>
                  <a:srgbClr val="FFFFFF"/>
                </a:solidFill>
              </a:rPr>
              <a:t>: A </a:t>
            </a:r>
            <a:r>
              <a:rPr lang="pl-PL" altLang="pl-PL" sz="1800" dirty="0" err="1" smtClean="0">
                <a:solidFill>
                  <a:srgbClr val="FFFFFF"/>
                </a:solidFill>
              </a:rPr>
              <a:t>Second</a:t>
            </a:r>
            <a:r>
              <a:rPr lang="pl-PL" altLang="pl-PL" sz="1800" dirty="0" smtClean="0">
                <a:solidFill>
                  <a:srgbClr val="FFFFFF"/>
                </a:solidFill>
              </a:rPr>
              <a:t> </a:t>
            </a:r>
            <a:r>
              <a:rPr lang="pl-PL" altLang="pl-PL" sz="1800" dirty="0" err="1" smtClean="0">
                <a:solidFill>
                  <a:srgbClr val="FFFFFF"/>
                </a:solidFill>
              </a:rPr>
              <a:t>Notice</a:t>
            </a:r>
            <a:r>
              <a:rPr lang="pl-PL" altLang="pl-PL" sz="1800" dirty="0" smtClean="0">
                <a:solidFill>
                  <a:srgbClr val="FFFFFF"/>
                </a:solidFill>
              </a:rPr>
              <a:t>. </a:t>
            </a:r>
            <a:r>
              <a:rPr lang="pl-PL" altLang="pl-PL" sz="1800" dirty="0" err="1" smtClean="0">
                <a:solidFill>
                  <a:srgbClr val="FFFFFF"/>
                </a:solidFill>
              </a:rPr>
              <a:t>BioScience</a:t>
            </a:r>
            <a:r>
              <a:rPr lang="pl-PL" altLang="pl-PL" sz="1800" dirty="0" smtClean="0">
                <a:solidFill>
                  <a:srgbClr val="FFFFFF"/>
                </a:solidFill>
              </a:rPr>
              <a:t> 67(12): 1026-1028.</a:t>
            </a:r>
            <a:endParaRPr lang="pl-PL" altLang="pl-PL" sz="1800" dirty="0">
              <a:solidFill>
                <a:srgbClr val="FFFFFF"/>
              </a:solidFill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899592" y="220578"/>
            <a:ext cx="76328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l-PL" altLang="pl-PL" sz="2000" b="1" dirty="0" smtClean="0">
                <a:solidFill>
                  <a:srgbClr val="FFFFFF"/>
                </a:solidFill>
              </a:rPr>
              <a:t>Ostrzeżenie naukowców z całego świata dla ludzkości - 2017</a:t>
            </a:r>
            <a:endParaRPr lang="pl-PL" altLang="pl-PL" sz="20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8183068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5" name="pole tekstowe 7"/>
          <p:cNvSpPr txBox="1">
            <a:spLocks noChangeArrowheads="1"/>
          </p:cNvSpPr>
          <p:nvPr/>
        </p:nvSpPr>
        <p:spPr bwMode="auto">
          <a:xfrm>
            <a:off x="611188" y="1412875"/>
            <a:ext cx="1857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136196" name="pole tekstowe 8"/>
          <p:cNvSpPr txBox="1">
            <a:spLocks noChangeArrowheads="1"/>
          </p:cNvSpPr>
          <p:nvPr/>
        </p:nvSpPr>
        <p:spPr bwMode="auto">
          <a:xfrm>
            <a:off x="755650" y="1268413"/>
            <a:ext cx="1841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619672" y="332656"/>
            <a:ext cx="6452556" cy="92333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sz="27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Sytuacja ekologiczna na Ziemi w 1992 i 25 lat później</a:t>
            </a:r>
            <a:endParaRPr kumimoji="0" lang="pl-PL" altLang="pl-PL" sz="27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55776" y="1471013"/>
            <a:ext cx="4019634" cy="5198347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1658183068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Text Box 2"/>
          <p:cNvSpPr txBox="1">
            <a:spLocks noChangeArrowheads="1"/>
          </p:cNvSpPr>
          <p:nvPr/>
        </p:nvSpPr>
        <p:spPr bwMode="auto">
          <a:xfrm>
            <a:off x="1115616" y="332656"/>
            <a:ext cx="669674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l-PL" altLang="pl-PL" sz="2000" b="1" dirty="0" smtClean="0">
                <a:solidFill>
                  <a:srgbClr val="FFFFFF"/>
                </a:solidFill>
              </a:rPr>
              <a:t>Ostrzeżenie naukowców świata dla ludzkości - 2017</a:t>
            </a:r>
            <a:endParaRPr lang="pl-PL" altLang="pl-PL" sz="2000" b="1" dirty="0">
              <a:solidFill>
                <a:srgbClr val="FFFFFF"/>
              </a:solidFill>
            </a:endParaRPr>
          </a:p>
        </p:txBody>
      </p:sp>
      <p:sp>
        <p:nvSpPr>
          <p:cNvPr id="136195" name="pole tekstowe 7"/>
          <p:cNvSpPr txBox="1">
            <a:spLocks noChangeArrowheads="1"/>
          </p:cNvSpPr>
          <p:nvPr/>
        </p:nvSpPr>
        <p:spPr bwMode="auto">
          <a:xfrm>
            <a:off x="611188" y="1412875"/>
            <a:ext cx="1857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136196" name="pole tekstowe 8"/>
          <p:cNvSpPr txBox="1">
            <a:spLocks noChangeArrowheads="1"/>
          </p:cNvSpPr>
          <p:nvPr/>
        </p:nvSpPr>
        <p:spPr bwMode="auto">
          <a:xfrm>
            <a:off x="755650" y="1268413"/>
            <a:ext cx="1841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10" name="pole tekstowe 9"/>
          <p:cNvSpPr txBox="1">
            <a:spLocks noChangeArrowheads="1"/>
          </p:cNvSpPr>
          <p:nvPr/>
        </p:nvSpPr>
        <p:spPr bwMode="auto">
          <a:xfrm>
            <a:off x="1475656" y="1052736"/>
            <a:ext cx="68407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 altLang="pl-PL" sz="1800" b="1" dirty="0" err="1" smtClean="0">
                <a:solidFill>
                  <a:srgbClr val="FFC000"/>
                </a:solidFill>
              </a:rPr>
              <a:t>World</a:t>
            </a:r>
            <a:r>
              <a:rPr lang="pl-PL" altLang="pl-PL" sz="1800" b="1" dirty="0" smtClean="0">
                <a:solidFill>
                  <a:srgbClr val="FFC000"/>
                </a:solidFill>
              </a:rPr>
              <a:t> </a:t>
            </a:r>
            <a:r>
              <a:rPr lang="pl-PL" altLang="pl-PL" sz="1800" b="1" dirty="0" err="1" smtClean="0">
                <a:solidFill>
                  <a:srgbClr val="FFC000"/>
                </a:solidFill>
              </a:rPr>
              <a:t>Scientists</a:t>
            </a:r>
            <a:r>
              <a:rPr lang="pl-PL" altLang="pl-PL" sz="1800" b="1" dirty="0" smtClean="0">
                <a:solidFill>
                  <a:srgbClr val="FFC000"/>
                </a:solidFill>
              </a:rPr>
              <a:t>’ </a:t>
            </a:r>
            <a:r>
              <a:rPr lang="pl-PL" altLang="pl-PL" sz="1800" b="1" dirty="0" err="1" smtClean="0">
                <a:solidFill>
                  <a:srgbClr val="FFC000"/>
                </a:solidFill>
              </a:rPr>
              <a:t>Warning</a:t>
            </a:r>
            <a:r>
              <a:rPr lang="pl-PL" altLang="pl-PL" sz="1800" b="1" dirty="0" smtClean="0">
                <a:solidFill>
                  <a:srgbClr val="FFC000"/>
                </a:solidFill>
              </a:rPr>
              <a:t> to </a:t>
            </a:r>
            <a:r>
              <a:rPr lang="pl-PL" altLang="pl-PL" sz="1800" b="1" dirty="0" err="1" smtClean="0">
                <a:solidFill>
                  <a:srgbClr val="FFC000"/>
                </a:solidFill>
              </a:rPr>
              <a:t>Humanity</a:t>
            </a:r>
            <a:r>
              <a:rPr lang="pl-PL" altLang="pl-PL" sz="1800" b="1" dirty="0" smtClean="0">
                <a:solidFill>
                  <a:srgbClr val="FFC000"/>
                </a:solidFill>
              </a:rPr>
              <a:t>: A </a:t>
            </a:r>
            <a:r>
              <a:rPr lang="pl-PL" altLang="pl-PL" sz="1800" b="1" dirty="0" err="1" smtClean="0">
                <a:solidFill>
                  <a:srgbClr val="FFC000"/>
                </a:solidFill>
              </a:rPr>
              <a:t>Second</a:t>
            </a:r>
            <a:r>
              <a:rPr lang="pl-PL" altLang="pl-PL" sz="1800" b="1" dirty="0" smtClean="0">
                <a:solidFill>
                  <a:srgbClr val="FFC000"/>
                </a:solidFill>
              </a:rPr>
              <a:t> </a:t>
            </a:r>
            <a:r>
              <a:rPr lang="pl-PL" altLang="pl-PL" sz="1800" b="1" dirty="0" err="1" smtClean="0">
                <a:solidFill>
                  <a:srgbClr val="FFC000"/>
                </a:solidFill>
              </a:rPr>
              <a:t>Notice</a:t>
            </a:r>
            <a:endParaRPr lang="pl-PL" altLang="pl-PL" sz="1800" b="1" dirty="0" smtClean="0">
              <a:solidFill>
                <a:srgbClr val="FFC000"/>
              </a:solidFill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5301" y="0"/>
            <a:ext cx="71933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05191334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5" name="pole tekstowe 7"/>
          <p:cNvSpPr txBox="1">
            <a:spLocks noChangeArrowheads="1"/>
          </p:cNvSpPr>
          <p:nvPr/>
        </p:nvSpPr>
        <p:spPr bwMode="auto">
          <a:xfrm>
            <a:off x="611188" y="1412875"/>
            <a:ext cx="1857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136196" name="pole tekstowe 8"/>
          <p:cNvSpPr txBox="1">
            <a:spLocks noChangeArrowheads="1"/>
          </p:cNvSpPr>
          <p:nvPr/>
        </p:nvSpPr>
        <p:spPr bwMode="auto">
          <a:xfrm>
            <a:off x="755650" y="1268413"/>
            <a:ext cx="1841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03" t="33200" r="65965" b="35300"/>
          <a:stretch>
            <a:fillRect/>
          </a:stretch>
        </p:blipFill>
        <p:spPr>
          <a:xfrm>
            <a:off x="5868144" y="1772816"/>
            <a:ext cx="2952328" cy="2857092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2051720" y="5805264"/>
            <a:ext cx="5179623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pl-PL" sz="2000" b="1" dirty="0" smtClean="0">
                <a:solidFill>
                  <a:srgbClr val="000000"/>
                </a:solidFill>
              </a:rPr>
              <a:t>Martwe strefy w oceanach wzrosły o </a:t>
            </a:r>
            <a:r>
              <a:rPr lang="pl-PL" sz="2000" b="1" dirty="0" smtClean="0">
                <a:solidFill>
                  <a:srgbClr val="C00000"/>
                </a:solidFill>
              </a:rPr>
              <a:t>75%</a:t>
            </a:r>
            <a:endParaRPr lang="pl-PL" sz="2000" b="1" dirty="0">
              <a:solidFill>
                <a:srgbClr val="C00000"/>
              </a:solidFill>
            </a:endParaRPr>
          </a:p>
        </p:txBody>
      </p:sp>
      <p:pic>
        <p:nvPicPr>
          <p:cNvPr id="323586" name="Picture 2" descr="Znalezione obrazy dla zapytania dead zones ocean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96752"/>
            <a:ext cx="5486400" cy="4000501"/>
          </a:xfrm>
          <a:prstGeom prst="rect">
            <a:avLst/>
          </a:prstGeom>
          <a:noFill/>
        </p:spPr>
      </p:pic>
      <p:sp>
        <p:nvSpPr>
          <p:cNvPr id="11" name="pole tekstowe 10"/>
          <p:cNvSpPr txBox="1"/>
          <p:nvPr/>
        </p:nvSpPr>
        <p:spPr>
          <a:xfrm>
            <a:off x="4252917" y="6611779"/>
            <a:ext cx="489108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dirty="0" smtClean="0">
                <a:solidFill>
                  <a:srgbClr val="FFFFFF"/>
                </a:solidFill>
              </a:rPr>
              <a:t>https://realocean.wordpress.com/2017/02/21/dead-zones-welcome-to-the-front-line/</a:t>
            </a:r>
            <a:endParaRPr lang="pl-PL" sz="1000" dirty="0">
              <a:solidFill>
                <a:srgbClr val="FFFFFF"/>
              </a:solidFill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1187624" y="260648"/>
            <a:ext cx="669674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l-PL" altLang="pl-PL" sz="2000" b="1" dirty="0" smtClean="0">
                <a:solidFill>
                  <a:srgbClr val="FFFFFF"/>
                </a:solidFill>
              </a:rPr>
              <a:t>Sytuacja ekologiczna na Ziemi w 1992 i 25 lat później</a:t>
            </a:r>
            <a:endParaRPr lang="pl-PL" altLang="pl-PL" sz="2000" b="1" dirty="0">
              <a:solidFill>
                <a:srgbClr val="FFFFFF"/>
              </a:solidFill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5940152" y="4581128"/>
            <a:ext cx="3017173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l-PL" sz="1400" b="1" dirty="0" smtClean="0">
                <a:solidFill>
                  <a:srgbClr val="000000"/>
                </a:solidFill>
              </a:rPr>
              <a:t>1960                  1992               2016</a:t>
            </a:r>
            <a:endParaRPr lang="pl-PL" sz="14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5191334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5" name="pole tekstowe 7"/>
          <p:cNvSpPr txBox="1">
            <a:spLocks noChangeArrowheads="1"/>
          </p:cNvSpPr>
          <p:nvPr/>
        </p:nvSpPr>
        <p:spPr bwMode="auto">
          <a:xfrm>
            <a:off x="611188" y="1412875"/>
            <a:ext cx="1857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136196" name="pole tekstowe 8"/>
          <p:cNvSpPr txBox="1">
            <a:spLocks noChangeArrowheads="1"/>
          </p:cNvSpPr>
          <p:nvPr/>
        </p:nvSpPr>
        <p:spPr bwMode="auto">
          <a:xfrm>
            <a:off x="755650" y="1268413"/>
            <a:ext cx="1841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035" t="32865" r="33932" b="35300"/>
          <a:stretch>
            <a:fillRect/>
          </a:stretch>
        </p:blipFill>
        <p:spPr>
          <a:xfrm>
            <a:off x="5220072" y="1196752"/>
            <a:ext cx="3384376" cy="3206606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971600" y="5733256"/>
            <a:ext cx="7318029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pl-PL" sz="2000" b="1" dirty="0" smtClean="0">
                <a:solidFill>
                  <a:srgbClr val="C00000"/>
                </a:solidFill>
              </a:rPr>
              <a:t>129 </a:t>
            </a:r>
            <a:r>
              <a:rPr lang="pl-PL" sz="2000" b="1" dirty="0">
                <a:solidFill>
                  <a:srgbClr val="C00000"/>
                </a:solidFill>
              </a:rPr>
              <a:t>mln hektarów </a:t>
            </a:r>
            <a:r>
              <a:rPr lang="pl-PL" sz="2000" b="1" dirty="0">
                <a:solidFill>
                  <a:srgbClr val="000000"/>
                </a:solidFill>
              </a:rPr>
              <a:t>lasów przekształconych w pola </a:t>
            </a:r>
            <a:r>
              <a:rPr lang="pl-PL" sz="2000" b="1" dirty="0" smtClean="0">
                <a:solidFill>
                  <a:srgbClr val="000000"/>
                </a:solidFill>
              </a:rPr>
              <a:t>uprawne</a:t>
            </a:r>
          </a:p>
          <a:p>
            <a:pPr algn="ctr">
              <a:defRPr/>
            </a:pPr>
            <a:r>
              <a:rPr lang="pl-PL" sz="2000" b="1" dirty="0" smtClean="0">
                <a:solidFill>
                  <a:srgbClr val="000000"/>
                </a:solidFill>
              </a:rPr>
              <a:t>(powierzchnia RPA)</a:t>
            </a:r>
            <a:endParaRPr lang="pl-PL" sz="2000" b="1" dirty="0">
              <a:solidFill>
                <a:srgbClr val="000000"/>
              </a:solidFill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2339752" y="5013176"/>
            <a:ext cx="4314001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pl-PL" sz="2000" b="1" dirty="0" smtClean="0">
                <a:solidFill>
                  <a:srgbClr val="000000"/>
                </a:solidFill>
              </a:rPr>
              <a:t>Spadek powierzchni lasów o </a:t>
            </a:r>
            <a:r>
              <a:rPr lang="pl-PL" sz="2000" b="1" dirty="0" smtClean="0">
                <a:solidFill>
                  <a:srgbClr val="C00000"/>
                </a:solidFill>
              </a:rPr>
              <a:t>2,8%</a:t>
            </a:r>
            <a:endParaRPr lang="pl-PL" sz="2000" b="1" dirty="0">
              <a:solidFill>
                <a:srgbClr val="C00000"/>
              </a:solidFill>
            </a:endParaRPr>
          </a:p>
        </p:txBody>
      </p:sp>
      <p:pic>
        <p:nvPicPr>
          <p:cNvPr id="322562" name="Picture 2" descr="Znalezione obrazy dla zapytania deforestation rainfores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124744"/>
            <a:ext cx="4457700" cy="3333750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</p:pic>
      <p:sp>
        <p:nvSpPr>
          <p:cNvPr id="11" name="pole tekstowe 10"/>
          <p:cNvSpPr txBox="1"/>
          <p:nvPr/>
        </p:nvSpPr>
        <p:spPr>
          <a:xfrm>
            <a:off x="3161272" y="6611779"/>
            <a:ext cx="59827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dirty="0" smtClean="0">
                <a:solidFill>
                  <a:srgbClr val="FFFFFF"/>
                </a:solidFill>
              </a:rPr>
              <a:t>https://www.treehugger.com/clean-technology/is-the-amazon-rainforest-worth-an-18-billion-bailout.html</a:t>
            </a:r>
            <a:endParaRPr lang="pl-PL" sz="1000" dirty="0">
              <a:solidFill>
                <a:srgbClr val="FFFFFF"/>
              </a:solidFill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1187624" y="260648"/>
            <a:ext cx="669674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l-PL" altLang="pl-PL" sz="2000" b="1" dirty="0" smtClean="0">
                <a:solidFill>
                  <a:srgbClr val="FFFFFF"/>
                </a:solidFill>
              </a:rPr>
              <a:t>Sytuacja ekologiczna na Ziemi w 1992 i 25 lat później</a:t>
            </a:r>
            <a:endParaRPr lang="pl-PL" altLang="pl-PL" sz="2000" b="1" dirty="0">
              <a:solidFill>
                <a:srgbClr val="FFFFFF"/>
              </a:solidFill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5659283" y="4293096"/>
            <a:ext cx="3017173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l-PL" sz="1400" b="1" dirty="0" smtClean="0">
                <a:solidFill>
                  <a:srgbClr val="000000"/>
                </a:solidFill>
              </a:rPr>
              <a:t>1960                  1992               2016</a:t>
            </a:r>
            <a:endParaRPr lang="pl-PL" sz="14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5191334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5" name="pole tekstowe 7"/>
          <p:cNvSpPr txBox="1">
            <a:spLocks noChangeArrowheads="1"/>
          </p:cNvSpPr>
          <p:nvPr/>
        </p:nvSpPr>
        <p:spPr bwMode="auto">
          <a:xfrm>
            <a:off x="611188" y="1412875"/>
            <a:ext cx="1857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136196" name="pole tekstowe 8"/>
          <p:cNvSpPr txBox="1">
            <a:spLocks noChangeArrowheads="1"/>
          </p:cNvSpPr>
          <p:nvPr/>
        </p:nvSpPr>
        <p:spPr bwMode="auto">
          <a:xfrm>
            <a:off x="755650" y="1268413"/>
            <a:ext cx="1841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5067" t="33200" r="2087" b="35300"/>
          <a:stretch>
            <a:fillRect/>
          </a:stretch>
        </p:blipFill>
        <p:spPr>
          <a:xfrm>
            <a:off x="5292080" y="1340768"/>
            <a:ext cx="3586900" cy="3279449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683568" y="5333146"/>
            <a:ext cx="8055795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pl-PL" sz="2000" b="1" dirty="0" smtClean="0">
                <a:solidFill>
                  <a:srgbClr val="000000"/>
                </a:solidFill>
              </a:rPr>
              <a:t>Spadek liczebności ssaków, gadów, płazów, ptaków i ryb o </a:t>
            </a:r>
            <a:r>
              <a:rPr lang="pl-PL" sz="2000" b="1" dirty="0" smtClean="0">
                <a:solidFill>
                  <a:srgbClr val="C00000"/>
                </a:solidFill>
              </a:rPr>
              <a:t>29%</a:t>
            </a:r>
            <a:r>
              <a:rPr lang="pl-PL" sz="2000" b="1" dirty="0" smtClean="0">
                <a:solidFill>
                  <a:srgbClr val="000000"/>
                </a:solidFill>
              </a:rPr>
              <a:t>.</a:t>
            </a:r>
            <a:endParaRPr lang="pl-PL" sz="2000" b="1" dirty="0">
              <a:solidFill>
                <a:srgbClr val="000000"/>
              </a:solidFill>
            </a:endParaRPr>
          </a:p>
        </p:txBody>
      </p:sp>
      <p:pic>
        <p:nvPicPr>
          <p:cNvPr id="321538" name="Picture 2" descr="Znalezione obrazy dla zapytania vertebrat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916832"/>
            <a:ext cx="4872540" cy="2520280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</p:pic>
      <p:sp>
        <p:nvSpPr>
          <p:cNvPr id="11" name="pole tekstowe 10"/>
          <p:cNvSpPr txBox="1"/>
          <p:nvPr/>
        </p:nvSpPr>
        <p:spPr>
          <a:xfrm>
            <a:off x="5894392" y="6611779"/>
            <a:ext cx="32496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dirty="0" smtClean="0">
                <a:solidFill>
                  <a:srgbClr val="FFFFFF"/>
                </a:solidFill>
              </a:rPr>
              <a:t>http://www.biology4kids.com/</a:t>
            </a:r>
            <a:r>
              <a:rPr lang="pl-PL" sz="1000" dirty="0" err="1" smtClean="0">
                <a:solidFill>
                  <a:srgbClr val="FFFFFF"/>
                </a:solidFill>
              </a:rPr>
              <a:t>extras</a:t>
            </a:r>
            <a:r>
              <a:rPr lang="pl-PL" sz="1000" dirty="0" smtClean="0">
                <a:solidFill>
                  <a:srgbClr val="FFFFFF"/>
                </a:solidFill>
              </a:rPr>
              <a:t>/</a:t>
            </a:r>
            <a:r>
              <a:rPr lang="pl-PL" sz="1000" dirty="0" err="1" smtClean="0">
                <a:solidFill>
                  <a:srgbClr val="FFFFFF"/>
                </a:solidFill>
              </a:rPr>
              <a:t>show_vert</a:t>
            </a:r>
            <a:r>
              <a:rPr lang="pl-PL" sz="1000" dirty="0" smtClean="0">
                <a:solidFill>
                  <a:srgbClr val="FFFFFF"/>
                </a:solidFill>
              </a:rPr>
              <a:t>/12.html</a:t>
            </a:r>
            <a:endParaRPr lang="pl-PL" sz="1000" dirty="0">
              <a:solidFill>
                <a:srgbClr val="FFFFFF"/>
              </a:solidFill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1187624" y="260648"/>
            <a:ext cx="669674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l-PL" altLang="pl-PL" sz="2000" b="1" dirty="0" smtClean="0">
                <a:solidFill>
                  <a:srgbClr val="FFFFFF"/>
                </a:solidFill>
              </a:rPr>
              <a:t>Sytuacja ekologiczna na Ziemi w 1992 i 25 lat później</a:t>
            </a:r>
            <a:endParaRPr lang="pl-PL" altLang="pl-PL" sz="2000" b="1" dirty="0">
              <a:solidFill>
                <a:srgbClr val="FFFFFF"/>
              </a:solidFill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5508104" y="4581128"/>
            <a:ext cx="3454792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l-PL" sz="1600" b="1" dirty="0" smtClean="0">
                <a:solidFill>
                  <a:srgbClr val="000000"/>
                </a:solidFill>
              </a:rPr>
              <a:t>1960                  1992               2016</a:t>
            </a:r>
            <a:endParaRPr lang="pl-PL" sz="16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5191334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5" name="pole tekstowe 7"/>
          <p:cNvSpPr txBox="1">
            <a:spLocks noChangeArrowheads="1"/>
          </p:cNvSpPr>
          <p:nvPr/>
        </p:nvSpPr>
        <p:spPr bwMode="auto">
          <a:xfrm>
            <a:off x="611188" y="1412875"/>
            <a:ext cx="1857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136196" name="pole tekstowe 8"/>
          <p:cNvSpPr txBox="1">
            <a:spLocks noChangeArrowheads="1"/>
          </p:cNvSpPr>
          <p:nvPr/>
        </p:nvSpPr>
        <p:spPr bwMode="auto">
          <a:xfrm>
            <a:off x="755650" y="1268413"/>
            <a:ext cx="1841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55776" y="1471013"/>
            <a:ext cx="4019634" cy="5198347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475656" y="332656"/>
            <a:ext cx="6120680" cy="95410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Kroki, które ludzkość musi podjąć w celu osiągnięcia zrównoważenia</a:t>
            </a: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2627784" y="3645024"/>
            <a:ext cx="3888432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l-PL" sz="2800" b="1" dirty="0" smtClean="0">
                <a:solidFill>
                  <a:srgbClr val="C00000"/>
                </a:solidFill>
              </a:rPr>
              <a:t>Ochrona przyrody</a:t>
            </a:r>
          </a:p>
        </p:txBody>
      </p:sp>
    </p:spTree>
    <p:extLst>
      <p:ext uri="{BB962C8B-B14F-4D97-AF65-F5344CB8AC3E}">
        <p14:creationId xmlns:p14="http://schemas.microsoft.com/office/powerpoint/2010/main" xmlns="" val="1658183068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Text Box 2"/>
          <p:cNvSpPr txBox="1">
            <a:spLocks noChangeArrowheads="1"/>
          </p:cNvSpPr>
          <p:nvPr/>
        </p:nvSpPr>
        <p:spPr bwMode="auto">
          <a:xfrm>
            <a:off x="395536" y="332656"/>
            <a:ext cx="856895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Kroki, które ludzkość musi podjąć w celu osiągnięcia zrównoważenia</a:t>
            </a:r>
          </a:p>
        </p:txBody>
      </p:sp>
      <p:sp>
        <p:nvSpPr>
          <p:cNvPr id="136195" name="pole tekstowe 7"/>
          <p:cNvSpPr txBox="1">
            <a:spLocks noChangeArrowheads="1"/>
          </p:cNvSpPr>
          <p:nvPr/>
        </p:nvSpPr>
        <p:spPr bwMode="auto">
          <a:xfrm>
            <a:off x="611188" y="1412875"/>
            <a:ext cx="1857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altLang="pl-PL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6196" name="pole tekstowe 8"/>
          <p:cNvSpPr txBox="1">
            <a:spLocks noChangeArrowheads="1"/>
          </p:cNvSpPr>
          <p:nvPr/>
        </p:nvSpPr>
        <p:spPr bwMode="auto">
          <a:xfrm>
            <a:off x="755650" y="1268413"/>
            <a:ext cx="1841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altLang="pl-PL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6198" name="pole tekstowe 7"/>
          <p:cNvSpPr txBox="1">
            <a:spLocks noChangeArrowheads="1"/>
          </p:cNvSpPr>
          <p:nvPr/>
        </p:nvSpPr>
        <p:spPr bwMode="auto">
          <a:xfrm>
            <a:off x="5338763" y="6654800"/>
            <a:ext cx="3808412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http://www.theguardian.com/environment/series/biodiversity-100</a:t>
            </a:r>
          </a:p>
        </p:txBody>
      </p:sp>
      <p:sp>
        <p:nvSpPr>
          <p:cNvPr id="136199" name="pole tekstowe 9"/>
          <p:cNvSpPr txBox="1">
            <a:spLocks noChangeArrowheads="1"/>
          </p:cNvSpPr>
          <p:nvPr/>
        </p:nvSpPr>
        <p:spPr bwMode="auto">
          <a:xfrm>
            <a:off x="539750" y="5876925"/>
            <a:ext cx="813593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Ripple</a:t>
            </a:r>
            <a:r>
              <a:rPr kumimoji="0" lang="pl-PL" altLang="pl-PL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J. et al. 2017. </a:t>
            </a:r>
            <a:r>
              <a:rPr kumimoji="0" lang="pl-PL" altLang="pl-PL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World</a:t>
            </a:r>
            <a:r>
              <a:rPr kumimoji="0" lang="pl-PL" altLang="pl-PL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pl-PL" altLang="pl-PL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Scientists</a:t>
            </a:r>
            <a:r>
              <a:rPr kumimoji="0" lang="pl-PL" altLang="pl-PL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’ </a:t>
            </a:r>
            <a:r>
              <a:rPr kumimoji="0" lang="pl-PL" altLang="pl-PL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Warning</a:t>
            </a:r>
            <a:r>
              <a:rPr kumimoji="0" lang="pl-PL" altLang="pl-PL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to </a:t>
            </a:r>
            <a:r>
              <a:rPr kumimoji="0" lang="pl-PL" altLang="pl-PL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Humanity</a:t>
            </a:r>
            <a:r>
              <a:rPr kumimoji="0" lang="pl-PL" altLang="pl-PL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: A </a:t>
            </a:r>
            <a:r>
              <a:rPr kumimoji="0" lang="pl-PL" altLang="pl-PL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</a:t>
            </a:r>
            <a:r>
              <a:rPr kumimoji="0" lang="pl-PL" altLang="pl-PL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pl-PL" altLang="pl-PL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Notice</a:t>
            </a:r>
            <a:r>
              <a:rPr kumimoji="0" lang="pl-PL" altLang="pl-PL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 </a:t>
            </a:r>
            <a:r>
              <a:rPr kumimoji="0" lang="pl-PL" altLang="pl-PL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BioScience</a:t>
            </a:r>
            <a:r>
              <a:rPr kumimoji="0" lang="pl-PL" altLang="pl-PL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67(12): 1026-1028.</a:t>
            </a:r>
            <a:endParaRPr kumimoji="0" lang="pl-PL" altLang="pl-PL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" name="pole tekstowe 9"/>
          <p:cNvSpPr txBox="1">
            <a:spLocks noChangeArrowheads="1"/>
          </p:cNvSpPr>
          <p:nvPr/>
        </p:nvSpPr>
        <p:spPr bwMode="auto">
          <a:xfrm>
            <a:off x="359922" y="1090008"/>
            <a:ext cx="8461448" cy="156966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(a) nadanie priorytetu działaniom służącym stworzeniu odpowiednio finansowanych i zarządzanych </a:t>
            </a:r>
            <a:r>
              <a:rPr kumimoji="0" lang="pl-PL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rezerwatów </a:t>
            </a:r>
            <a:r>
              <a:rPr kumimoji="0" lang="pl-PL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dla znaczącej części światowych siedlisk lądowych, morskich, słodkowodnych i powietrznych;</a:t>
            </a:r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07446" y="3047688"/>
            <a:ext cx="1931317" cy="2497654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551128164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Obraz 8" descr="earth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404664"/>
            <a:ext cx="5949280" cy="5949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7" name="pole tekstowe 7"/>
          <p:cNvSpPr txBox="1">
            <a:spLocks noChangeArrowheads="1"/>
          </p:cNvSpPr>
          <p:nvPr/>
        </p:nvSpPr>
        <p:spPr bwMode="auto">
          <a:xfrm>
            <a:off x="5413375" y="6611938"/>
            <a:ext cx="3719513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pl-PL" altLang="pl-PL" sz="1000">
                <a:solidFill>
                  <a:srgbClr val="FFFFFF"/>
                </a:solidFill>
              </a:rPr>
              <a:t>http://theguiridispatches.files.wordpress.com/2008/05/earth.jpg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827584" y="692696"/>
            <a:ext cx="7991475" cy="5222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pl-PL" altLang="pl-PL" sz="28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Czy przejmujemy się stanem naszej planety?</a:t>
            </a: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1835696" y="476672"/>
            <a:ext cx="5760640" cy="52322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91440" tIns="45720" rIns="91440" bIns="4572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altLang="pl-PL" sz="2800" b="1" kern="0" dirty="0" smtClean="0">
                <a:solidFill>
                  <a:srgbClr val="000000"/>
                </a:solidFill>
              </a:rPr>
              <a:t>Bioróżnorodność na świecie</a:t>
            </a:r>
          </a:p>
        </p:txBody>
      </p:sp>
    </p:spTree>
    <p:extLst>
      <p:ext uri="{BB962C8B-B14F-4D97-AF65-F5344CB8AC3E}">
        <p14:creationId xmlns:p14="http://schemas.microsoft.com/office/powerpoint/2010/main" xmlns="" val="3133054154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5" name="pole tekstowe 7"/>
          <p:cNvSpPr txBox="1">
            <a:spLocks noChangeArrowheads="1"/>
          </p:cNvSpPr>
          <p:nvPr/>
        </p:nvSpPr>
        <p:spPr bwMode="auto">
          <a:xfrm>
            <a:off x="611188" y="1412875"/>
            <a:ext cx="1857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altLang="pl-PL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6196" name="pole tekstowe 8"/>
          <p:cNvSpPr txBox="1">
            <a:spLocks noChangeArrowheads="1"/>
          </p:cNvSpPr>
          <p:nvPr/>
        </p:nvSpPr>
        <p:spPr bwMode="auto">
          <a:xfrm>
            <a:off x="755650" y="1268413"/>
            <a:ext cx="1841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altLang="pl-PL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" name="pole tekstowe 9"/>
          <p:cNvSpPr txBox="1">
            <a:spLocks noChangeArrowheads="1"/>
          </p:cNvSpPr>
          <p:nvPr/>
        </p:nvSpPr>
        <p:spPr bwMode="auto">
          <a:xfrm>
            <a:off x="449288" y="1274673"/>
            <a:ext cx="8461448" cy="120032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(b) utrzymywanie </a:t>
            </a:r>
            <a:r>
              <a:rPr kumimoji="0" lang="pl-PL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usług </a:t>
            </a:r>
            <a:r>
              <a:rPr kumimoji="0" lang="pl-PL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ekosystemowych</a:t>
            </a:r>
            <a:r>
              <a:rPr kumimoji="0" lang="pl-PL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pl-PL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poprzez powstrzymanie przemiany lasów, zbiorowisk łąkowych i innych siedlisk rodzimych;</a:t>
            </a:r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395536" y="332656"/>
            <a:ext cx="856895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Kroki, które ludzkość musi podjąć w celu osiągnięcia zrównoważenia</a:t>
            </a:r>
          </a:p>
        </p:txBody>
      </p:sp>
      <p:sp>
        <p:nvSpPr>
          <p:cNvPr id="11" name="pole tekstowe 9"/>
          <p:cNvSpPr txBox="1">
            <a:spLocks noChangeArrowheads="1"/>
          </p:cNvSpPr>
          <p:nvPr/>
        </p:nvSpPr>
        <p:spPr bwMode="auto">
          <a:xfrm>
            <a:off x="539750" y="5876925"/>
            <a:ext cx="813593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Ripple</a:t>
            </a:r>
            <a:r>
              <a:rPr kumimoji="0" lang="pl-PL" altLang="pl-PL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J. et al. 2017. </a:t>
            </a:r>
            <a:r>
              <a:rPr kumimoji="0" lang="pl-PL" altLang="pl-PL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World</a:t>
            </a:r>
            <a:r>
              <a:rPr kumimoji="0" lang="pl-PL" altLang="pl-PL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pl-PL" altLang="pl-PL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Scientists</a:t>
            </a:r>
            <a:r>
              <a:rPr kumimoji="0" lang="pl-PL" altLang="pl-PL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’ </a:t>
            </a:r>
            <a:r>
              <a:rPr kumimoji="0" lang="pl-PL" altLang="pl-PL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Warning</a:t>
            </a:r>
            <a:r>
              <a:rPr kumimoji="0" lang="pl-PL" altLang="pl-PL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to </a:t>
            </a:r>
            <a:r>
              <a:rPr kumimoji="0" lang="pl-PL" altLang="pl-PL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Humanity</a:t>
            </a:r>
            <a:r>
              <a:rPr kumimoji="0" lang="pl-PL" altLang="pl-PL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: A </a:t>
            </a:r>
            <a:r>
              <a:rPr kumimoji="0" lang="pl-PL" altLang="pl-PL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</a:t>
            </a:r>
            <a:r>
              <a:rPr kumimoji="0" lang="pl-PL" altLang="pl-PL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pl-PL" altLang="pl-PL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Notice</a:t>
            </a:r>
            <a:r>
              <a:rPr kumimoji="0" lang="pl-PL" altLang="pl-PL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 </a:t>
            </a:r>
            <a:r>
              <a:rPr kumimoji="0" lang="pl-PL" altLang="pl-PL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BioScience</a:t>
            </a:r>
            <a:r>
              <a:rPr kumimoji="0" lang="pl-PL" altLang="pl-PL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67(12): 1026-1028.</a:t>
            </a:r>
            <a:endParaRPr kumimoji="0" lang="pl-PL" altLang="pl-PL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07446" y="3047688"/>
            <a:ext cx="1931317" cy="2497654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388820936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5" name="pole tekstowe 7"/>
          <p:cNvSpPr txBox="1">
            <a:spLocks noChangeArrowheads="1"/>
          </p:cNvSpPr>
          <p:nvPr/>
        </p:nvSpPr>
        <p:spPr bwMode="auto">
          <a:xfrm>
            <a:off x="611188" y="1412875"/>
            <a:ext cx="1857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altLang="pl-PL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6196" name="pole tekstowe 8"/>
          <p:cNvSpPr txBox="1">
            <a:spLocks noChangeArrowheads="1"/>
          </p:cNvSpPr>
          <p:nvPr/>
        </p:nvSpPr>
        <p:spPr bwMode="auto">
          <a:xfrm>
            <a:off x="755650" y="1268413"/>
            <a:ext cx="1841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altLang="pl-PL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" name="pole tekstowe 9"/>
          <p:cNvSpPr txBox="1">
            <a:spLocks noChangeArrowheads="1"/>
          </p:cNvSpPr>
          <p:nvPr/>
        </p:nvSpPr>
        <p:spPr bwMode="auto">
          <a:xfrm>
            <a:off x="539750" y="1404802"/>
            <a:ext cx="7776864" cy="83099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(c) odtwarzanie rodzimych </a:t>
            </a:r>
            <a:r>
              <a:rPr kumimoji="0" lang="pl-PL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zbiorowisk roślinnych </a:t>
            </a:r>
            <a:r>
              <a:rPr kumimoji="0" lang="pl-PL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na dużą skalę, szczególnie obszarów leśnych;</a:t>
            </a:r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395536" y="332656"/>
            <a:ext cx="856895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Kroki, które ludzkość musi podjąć w celu osiągnięcia zrównoważenia</a:t>
            </a:r>
          </a:p>
        </p:txBody>
      </p:sp>
      <p:sp>
        <p:nvSpPr>
          <p:cNvPr id="11" name="pole tekstowe 9"/>
          <p:cNvSpPr txBox="1">
            <a:spLocks noChangeArrowheads="1"/>
          </p:cNvSpPr>
          <p:nvPr/>
        </p:nvSpPr>
        <p:spPr bwMode="auto">
          <a:xfrm>
            <a:off x="539750" y="5876925"/>
            <a:ext cx="813593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Ripple</a:t>
            </a:r>
            <a:r>
              <a:rPr kumimoji="0" lang="pl-PL" altLang="pl-PL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J. et al. 2017. </a:t>
            </a:r>
            <a:r>
              <a:rPr kumimoji="0" lang="pl-PL" altLang="pl-PL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World</a:t>
            </a:r>
            <a:r>
              <a:rPr kumimoji="0" lang="pl-PL" altLang="pl-PL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pl-PL" altLang="pl-PL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Scientists</a:t>
            </a:r>
            <a:r>
              <a:rPr kumimoji="0" lang="pl-PL" altLang="pl-PL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’ </a:t>
            </a:r>
            <a:r>
              <a:rPr kumimoji="0" lang="pl-PL" altLang="pl-PL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Warning</a:t>
            </a:r>
            <a:r>
              <a:rPr kumimoji="0" lang="pl-PL" altLang="pl-PL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to </a:t>
            </a:r>
            <a:r>
              <a:rPr kumimoji="0" lang="pl-PL" altLang="pl-PL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Humanity</a:t>
            </a:r>
            <a:r>
              <a:rPr kumimoji="0" lang="pl-PL" altLang="pl-PL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: A </a:t>
            </a:r>
            <a:r>
              <a:rPr kumimoji="0" lang="pl-PL" altLang="pl-PL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</a:t>
            </a:r>
            <a:r>
              <a:rPr kumimoji="0" lang="pl-PL" altLang="pl-PL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pl-PL" altLang="pl-PL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Notice</a:t>
            </a:r>
            <a:r>
              <a:rPr kumimoji="0" lang="pl-PL" altLang="pl-PL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 </a:t>
            </a:r>
            <a:r>
              <a:rPr kumimoji="0" lang="pl-PL" altLang="pl-PL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BioScience</a:t>
            </a:r>
            <a:r>
              <a:rPr kumimoji="0" lang="pl-PL" altLang="pl-PL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67(12): 1026-1028.</a:t>
            </a:r>
            <a:endParaRPr kumimoji="0" lang="pl-PL" altLang="pl-PL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47864" y="2807535"/>
            <a:ext cx="1931317" cy="2497654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803601636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5" name="pole tekstowe 7"/>
          <p:cNvSpPr txBox="1">
            <a:spLocks noChangeArrowheads="1"/>
          </p:cNvSpPr>
          <p:nvPr/>
        </p:nvSpPr>
        <p:spPr bwMode="auto">
          <a:xfrm>
            <a:off x="611188" y="1412875"/>
            <a:ext cx="1857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altLang="pl-PL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6196" name="pole tekstowe 8"/>
          <p:cNvSpPr txBox="1">
            <a:spLocks noChangeArrowheads="1"/>
          </p:cNvSpPr>
          <p:nvPr/>
        </p:nvSpPr>
        <p:spPr bwMode="auto">
          <a:xfrm>
            <a:off x="755650" y="1268413"/>
            <a:ext cx="1841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altLang="pl-PL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" name="pole tekstowe 9"/>
          <p:cNvSpPr txBox="1">
            <a:spLocks noChangeArrowheads="1"/>
          </p:cNvSpPr>
          <p:nvPr/>
        </p:nvSpPr>
        <p:spPr bwMode="auto">
          <a:xfrm>
            <a:off x="376995" y="1146554"/>
            <a:ext cx="8461448" cy="156966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(d) przywracanie siedlisk do ich stanu naturalnego poprzez </a:t>
            </a:r>
            <a:r>
              <a:rPr kumimoji="0" lang="pl-PL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reintrodukcję</a:t>
            </a:r>
            <a:r>
              <a:rPr kumimoji="0" lang="pl-PL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gatunków rodzimych</a:t>
            </a:r>
            <a:r>
              <a:rPr kumimoji="0" lang="pl-PL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, w tym głównie drapieżników szczytowych w celu odtworzenia procesów ekologicznych i dynamiki biocenoz;</a:t>
            </a:r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395536" y="332656"/>
            <a:ext cx="856895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Kroki, które ludzkość musi podjąć w celu osiągnięcia zrównoważenia</a:t>
            </a:r>
          </a:p>
        </p:txBody>
      </p:sp>
      <p:sp>
        <p:nvSpPr>
          <p:cNvPr id="11" name="pole tekstowe 9"/>
          <p:cNvSpPr txBox="1">
            <a:spLocks noChangeArrowheads="1"/>
          </p:cNvSpPr>
          <p:nvPr/>
        </p:nvSpPr>
        <p:spPr bwMode="auto">
          <a:xfrm>
            <a:off x="539750" y="5876925"/>
            <a:ext cx="813593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Ripple</a:t>
            </a:r>
            <a:r>
              <a:rPr kumimoji="0" lang="pl-PL" altLang="pl-PL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J. et al. 2017. </a:t>
            </a:r>
            <a:r>
              <a:rPr kumimoji="0" lang="pl-PL" altLang="pl-PL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World</a:t>
            </a:r>
            <a:r>
              <a:rPr kumimoji="0" lang="pl-PL" altLang="pl-PL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pl-PL" altLang="pl-PL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Scientists</a:t>
            </a:r>
            <a:r>
              <a:rPr kumimoji="0" lang="pl-PL" altLang="pl-PL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’ </a:t>
            </a:r>
            <a:r>
              <a:rPr kumimoji="0" lang="pl-PL" altLang="pl-PL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Warning</a:t>
            </a:r>
            <a:r>
              <a:rPr kumimoji="0" lang="pl-PL" altLang="pl-PL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to </a:t>
            </a:r>
            <a:r>
              <a:rPr kumimoji="0" lang="pl-PL" altLang="pl-PL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Humanity</a:t>
            </a:r>
            <a:r>
              <a:rPr kumimoji="0" lang="pl-PL" altLang="pl-PL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: A </a:t>
            </a:r>
            <a:r>
              <a:rPr kumimoji="0" lang="pl-PL" altLang="pl-PL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</a:t>
            </a:r>
            <a:r>
              <a:rPr kumimoji="0" lang="pl-PL" altLang="pl-PL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pl-PL" altLang="pl-PL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Notice</a:t>
            </a:r>
            <a:r>
              <a:rPr kumimoji="0" lang="pl-PL" altLang="pl-PL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 </a:t>
            </a:r>
            <a:r>
              <a:rPr kumimoji="0" lang="pl-PL" altLang="pl-PL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BioScience</a:t>
            </a:r>
            <a:r>
              <a:rPr kumimoji="0" lang="pl-PL" altLang="pl-PL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67(12): 1026-1028.</a:t>
            </a:r>
            <a:endParaRPr kumimoji="0" lang="pl-PL" altLang="pl-PL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07446" y="3047688"/>
            <a:ext cx="1931317" cy="2497654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47578212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5" name="pole tekstowe 7"/>
          <p:cNvSpPr txBox="1">
            <a:spLocks noChangeArrowheads="1"/>
          </p:cNvSpPr>
          <p:nvPr/>
        </p:nvSpPr>
        <p:spPr bwMode="auto">
          <a:xfrm>
            <a:off x="611188" y="1412875"/>
            <a:ext cx="1857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altLang="pl-PL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6196" name="pole tekstowe 8"/>
          <p:cNvSpPr txBox="1">
            <a:spLocks noChangeArrowheads="1"/>
          </p:cNvSpPr>
          <p:nvPr/>
        </p:nvSpPr>
        <p:spPr bwMode="auto">
          <a:xfrm>
            <a:off x="755650" y="1268413"/>
            <a:ext cx="1841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altLang="pl-PL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" name="pole tekstowe 9"/>
          <p:cNvSpPr txBox="1">
            <a:spLocks noChangeArrowheads="1"/>
          </p:cNvSpPr>
          <p:nvPr/>
        </p:nvSpPr>
        <p:spPr bwMode="auto">
          <a:xfrm>
            <a:off x="323243" y="1146445"/>
            <a:ext cx="8568952" cy="156966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(e) opracowywanie i wdrażanie odpowiednich instrumentów polityki w celu przeciwdziałania </a:t>
            </a:r>
            <a:r>
              <a:rPr kumimoji="0" lang="pl-PL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defaunacji</a:t>
            </a:r>
            <a:r>
              <a:rPr kumimoji="0" lang="pl-PL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, działalności kłusowników oraz eksploatacji zagrożonych gatunków i handlu nimi;</a:t>
            </a:r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395536" y="332656"/>
            <a:ext cx="856895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Kroki, które ludzkość musi podjąć w celu osiągnięcia zrównoważenia</a:t>
            </a:r>
          </a:p>
        </p:txBody>
      </p:sp>
      <p:sp>
        <p:nvSpPr>
          <p:cNvPr id="11" name="pole tekstowe 9"/>
          <p:cNvSpPr txBox="1">
            <a:spLocks noChangeArrowheads="1"/>
          </p:cNvSpPr>
          <p:nvPr/>
        </p:nvSpPr>
        <p:spPr bwMode="auto">
          <a:xfrm>
            <a:off x="539750" y="5876925"/>
            <a:ext cx="813593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Ripple</a:t>
            </a:r>
            <a:r>
              <a:rPr kumimoji="0" lang="pl-PL" altLang="pl-PL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J. et al. 2017. </a:t>
            </a:r>
            <a:r>
              <a:rPr kumimoji="0" lang="pl-PL" altLang="pl-PL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World</a:t>
            </a:r>
            <a:r>
              <a:rPr kumimoji="0" lang="pl-PL" altLang="pl-PL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pl-PL" altLang="pl-PL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Scientists</a:t>
            </a:r>
            <a:r>
              <a:rPr kumimoji="0" lang="pl-PL" altLang="pl-PL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’ </a:t>
            </a:r>
            <a:r>
              <a:rPr kumimoji="0" lang="pl-PL" altLang="pl-PL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Warning</a:t>
            </a:r>
            <a:r>
              <a:rPr kumimoji="0" lang="pl-PL" altLang="pl-PL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to </a:t>
            </a:r>
            <a:r>
              <a:rPr kumimoji="0" lang="pl-PL" altLang="pl-PL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Humanity</a:t>
            </a:r>
            <a:r>
              <a:rPr kumimoji="0" lang="pl-PL" altLang="pl-PL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: A </a:t>
            </a:r>
            <a:r>
              <a:rPr kumimoji="0" lang="pl-PL" altLang="pl-PL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</a:t>
            </a:r>
            <a:r>
              <a:rPr kumimoji="0" lang="pl-PL" altLang="pl-PL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pl-PL" altLang="pl-PL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Notice</a:t>
            </a:r>
            <a:r>
              <a:rPr kumimoji="0" lang="pl-PL" altLang="pl-PL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 </a:t>
            </a:r>
            <a:r>
              <a:rPr kumimoji="0" lang="pl-PL" altLang="pl-PL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BioScience</a:t>
            </a:r>
            <a:r>
              <a:rPr kumimoji="0" lang="pl-PL" altLang="pl-PL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67(12): 1026-1028.</a:t>
            </a:r>
            <a:endParaRPr kumimoji="0" lang="pl-PL" altLang="pl-PL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07446" y="3047688"/>
            <a:ext cx="1931317" cy="2497654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977854440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Obraz 8" descr="earth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404664"/>
            <a:ext cx="5949280" cy="5949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7" name="pole tekstowe 7"/>
          <p:cNvSpPr txBox="1">
            <a:spLocks noChangeArrowheads="1"/>
          </p:cNvSpPr>
          <p:nvPr/>
        </p:nvSpPr>
        <p:spPr bwMode="auto">
          <a:xfrm>
            <a:off x="5413375" y="6611938"/>
            <a:ext cx="3719513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pl-PL" altLang="pl-PL" sz="1000">
                <a:solidFill>
                  <a:srgbClr val="FFFFFF"/>
                </a:solidFill>
              </a:rPr>
              <a:t>http://theguiridispatches.files.wordpress.com/2008/05/earth.jpg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827584" y="692696"/>
            <a:ext cx="7991475" cy="5222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pl-PL" altLang="pl-PL" sz="28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Czy przejmujemy się stanem naszej planety?</a:t>
            </a: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251520" y="332656"/>
            <a:ext cx="8424936" cy="92333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altLang="pl-PL" sz="2700" b="1" kern="0" dirty="0" smtClean="0">
                <a:solidFill>
                  <a:srgbClr val="000000"/>
                </a:solidFill>
              </a:rPr>
              <a:t>Naukowcy z całego świata ogłaszają klimatyczny stan wyjątkowy</a:t>
            </a: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2915816" y="2996952"/>
            <a:ext cx="3528392" cy="50783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sz="27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Ochrona przyrody</a:t>
            </a:r>
            <a:endParaRPr kumimoji="0" lang="pl-PL" altLang="pl-PL" sz="27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3054154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5" name="pole tekstowe 7"/>
          <p:cNvSpPr txBox="1">
            <a:spLocks noChangeArrowheads="1"/>
          </p:cNvSpPr>
          <p:nvPr/>
        </p:nvSpPr>
        <p:spPr bwMode="auto">
          <a:xfrm>
            <a:off x="611188" y="1412875"/>
            <a:ext cx="1857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136196" name="pole tekstowe 8"/>
          <p:cNvSpPr txBox="1">
            <a:spLocks noChangeArrowheads="1"/>
          </p:cNvSpPr>
          <p:nvPr/>
        </p:nvSpPr>
        <p:spPr bwMode="auto">
          <a:xfrm>
            <a:off x="755650" y="1268413"/>
            <a:ext cx="1841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80728"/>
            <a:ext cx="8734425" cy="423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ole tekstowe 9"/>
          <p:cNvSpPr txBox="1">
            <a:spLocks noChangeArrowheads="1"/>
          </p:cNvSpPr>
          <p:nvPr/>
        </p:nvSpPr>
        <p:spPr bwMode="auto">
          <a:xfrm>
            <a:off x="539552" y="5805264"/>
            <a:ext cx="799269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 sz="2000" dirty="0" smtClean="0">
                <a:solidFill>
                  <a:srgbClr val="FFFFFF"/>
                </a:solidFill>
              </a:rPr>
              <a:t>Dokument podpisało 11 258 uznanych naukowców ze 153 krajów</a:t>
            </a:r>
            <a:endParaRPr lang="pl-PL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8183068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5" name="pole tekstowe 7"/>
          <p:cNvSpPr txBox="1">
            <a:spLocks noChangeArrowheads="1"/>
          </p:cNvSpPr>
          <p:nvPr/>
        </p:nvSpPr>
        <p:spPr bwMode="auto">
          <a:xfrm>
            <a:off x="611188" y="1412875"/>
            <a:ext cx="1857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altLang="pl-PL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6196" name="pole tekstowe 8"/>
          <p:cNvSpPr txBox="1">
            <a:spLocks noChangeArrowheads="1"/>
          </p:cNvSpPr>
          <p:nvPr/>
        </p:nvSpPr>
        <p:spPr bwMode="auto">
          <a:xfrm>
            <a:off x="755650" y="1268413"/>
            <a:ext cx="1841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altLang="pl-PL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323528" y="188640"/>
            <a:ext cx="828092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pl-PL" altLang="pl-PL" sz="2000" b="1" dirty="0" smtClean="0">
                <a:solidFill>
                  <a:srgbClr val="FFFFFF"/>
                </a:solidFill>
              </a:rPr>
              <a:t>Naukowcy z całego świata ogłaszają klimatyczny stan wyjątkowy</a:t>
            </a:r>
          </a:p>
        </p:txBody>
      </p:sp>
      <p:sp>
        <p:nvSpPr>
          <p:cNvPr id="8" name="pole tekstowe 7"/>
          <p:cNvSpPr txBox="1"/>
          <p:nvPr/>
        </p:nvSpPr>
        <p:spPr>
          <a:xfrm>
            <a:off x="467544" y="3212976"/>
            <a:ext cx="8064895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„</a:t>
            </a:r>
            <a:r>
              <a:rPr kumimoji="0" lang="pl-PL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Pragnąc zapewnić zrównoważoną przyszłość</a:t>
            </a:r>
            <a:r>
              <a:rPr kumimoji="0" lang="pl-PL" sz="20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+mn-cs"/>
              </a:rPr>
              <a:t>, musimy zmienić sposób, w jaki żyjemy. </a:t>
            </a:r>
            <a:r>
              <a:rPr kumimoji="0" lang="pl-PL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Wiąże się to z poważnymi zmianami w sposobie funkcjonowania naszego globalnego społeczeństwa i </a:t>
            </a:r>
            <a:r>
              <a:rPr kumimoji="0" lang="pl-PL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interakcji z naturalnymi ekosystemami</a:t>
            </a:r>
            <a:r>
              <a:rPr kumimoji="0" lang="pl-PL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".</a:t>
            </a:r>
            <a:endParaRPr kumimoji="0" lang="pl-PL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9" name="Obraz 8" descr="Przechwytywani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8" y="980728"/>
            <a:ext cx="4227720" cy="1635944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sp>
        <p:nvSpPr>
          <p:cNvPr id="10" name="pole tekstowe 9"/>
          <p:cNvSpPr txBox="1">
            <a:spLocks noChangeArrowheads="1"/>
          </p:cNvSpPr>
          <p:nvPr/>
        </p:nvSpPr>
        <p:spPr bwMode="auto">
          <a:xfrm>
            <a:off x="539750" y="5876925"/>
            <a:ext cx="813593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pl-PL" altLang="pl-PL" sz="1800" dirty="0" err="1" smtClean="0">
                <a:solidFill>
                  <a:schemeClr val="bg1"/>
                </a:solidFill>
              </a:rPr>
              <a:t>Ripple</a:t>
            </a:r>
            <a:r>
              <a:rPr lang="pl-PL" altLang="pl-PL" sz="1800" dirty="0" smtClean="0">
                <a:solidFill>
                  <a:schemeClr val="bg1"/>
                </a:solidFill>
              </a:rPr>
              <a:t> J. et al. 2019. </a:t>
            </a:r>
            <a:r>
              <a:rPr lang="en-US" altLang="pl-PL" sz="1800" dirty="0" smtClean="0">
                <a:solidFill>
                  <a:schemeClr val="bg1"/>
                </a:solidFill>
              </a:rPr>
              <a:t>World Scientists’ Warning of a Climate Emergency</a:t>
            </a:r>
            <a:r>
              <a:rPr lang="pl-PL" altLang="pl-PL" sz="1800" dirty="0" smtClean="0">
                <a:solidFill>
                  <a:schemeClr val="bg1"/>
                </a:solidFill>
              </a:rPr>
              <a:t>. </a:t>
            </a:r>
            <a:r>
              <a:rPr lang="pl-PL" altLang="pl-PL" sz="1800" dirty="0" err="1" smtClean="0">
                <a:solidFill>
                  <a:schemeClr val="bg1"/>
                </a:solidFill>
              </a:rPr>
              <a:t>BioScience</a:t>
            </a:r>
            <a:r>
              <a:rPr lang="pl-PL" altLang="pl-PL" sz="1800" dirty="0" smtClean="0">
                <a:solidFill>
                  <a:schemeClr val="bg1"/>
                </a:solidFill>
              </a:rPr>
              <a:t> biz088, https://doi.org/10.1093/biosci/biz088</a:t>
            </a:r>
            <a:endParaRPr lang="pl-PL" altLang="pl-PL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97704178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5" name="pole tekstowe 7"/>
          <p:cNvSpPr txBox="1">
            <a:spLocks noChangeArrowheads="1"/>
          </p:cNvSpPr>
          <p:nvPr/>
        </p:nvSpPr>
        <p:spPr bwMode="auto">
          <a:xfrm>
            <a:off x="611188" y="1412875"/>
            <a:ext cx="1857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136196" name="pole tekstowe 8"/>
          <p:cNvSpPr txBox="1">
            <a:spLocks noChangeArrowheads="1"/>
          </p:cNvSpPr>
          <p:nvPr/>
        </p:nvSpPr>
        <p:spPr bwMode="auto">
          <a:xfrm>
            <a:off x="755650" y="1268413"/>
            <a:ext cx="1841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11" name="pole tekstowe 9"/>
          <p:cNvSpPr txBox="1">
            <a:spLocks noChangeArrowheads="1"/>
          </p:cNvSpPr>
          <p:nvPr/>
        </p:nvSpPr>
        <p:spPr bwMode="auto">
          <a:xfrm>
            <a:off x="539750" y="5876925"/>
            <a:ext cx="813593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pl-PL" altLang="pl-PL" sz="1800" dirty="0" err="1" smtClean="0">
                <a:solidFill>
                  <a:schemeClr val="bg1"/>
                </a:solidFill>
              </a:rPr>
              <a:t>Ripple</a:t>
            </a:r>
            <a:r>
              <a:rPr lang="pl-PL" altLang="pl-PL" sz="1800" dirty="0" smtClean="0">
                <a:solidFill>
                  <a:schemeClr val="bg1"/>
                </a:solidFill>
              </a:rPr>
              <a:t> J. et al. 2019. </a:t>
            </a:r>
            <a:r>
              <a:rPr lang="en-US" altLang="pl-PL" sz="1800" dirty="0" smtClean="0">
                <a:solidFill>
                  <a:schemeClr val="bg1"/>
                </a:solidFill>
              </a:rPr>
              <a:t>World Scientists’ Warning of a Climate Emergency</a:t>
            </a:r>
            <a:r>
              <a:rPr lang="pl-PL" altLang="pl-PL" sz="1800" dirty="0" smtClean="0">
                <a:solidFill>
                  <a:schemeClr val="bg1"/>
                </a:solidFill>
              </a:rPr>
              <a:t>. </a:t>
            </a:r>
            <a:r>
              <a:rPr lang="pl-PL" altLang="pl-PL" sz="1800" dirty="0" err="1" smtClean="0">
                <a:solidFill>
                  <a:schemeClr val="bg1"/>
                </a:solidFill>
              </a:rPr>
              <a:t>BioScience</a:t>
            </a:r>
            <a:r>
              <a:rPr lang="pl-PL" altLang="pl-PL" sz="1800" dirty="0" smtClean="0">
                <a:solidFill>
                  <a:schemeClr val="bg1"/>
                </a:solidFill>
              </a:rPr>
              <a:t> biz088, https://doi.org/10.1093/biosci/biz088</a:t>
            </a:r>
            <a:endParaRPr lang="pl-PL" altLang="pl-PL" sz="1800" dirty="0">
              <a:solidFill>
                <a:schemeClr val="bg1"/>
              </a:solidFill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3923928" y="980728"/>
            <a:ext cx="1502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>
                <a:solidFill>
                  <a:srgbClr val="FFC000"/>
                </a:solidFill>
              </a:rPr>
              <a:t>Przyroda</a:t>
            </a:r>
            <a:endParaRPr lang="pl-PL" b="1" dirty="0">
              <a:solidFill>
                <a:srgbClr val="FFC000"/>
              </a:solidFill>
            </a:endParaRPr>
          </a:p>
        </p:txBody>
      </p:sp>
      <p:sp>
        <p:nvSpPr>
          <p:cNvPr id="13" name="pole tekstowe 9"/>
          <p:cNvSpPr txBox="1">
            <a:spLocks noChangeArrowheads="1"/>
          </p:cNvSpPr>
          <p:nvPr/>
        </p:nvSpPr>
        <p:spPr bwMode="auto">
          <a:xfrm>
            <a:off x="467544" y="1700808"/>
            <a:ext cx="7128792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l-PL" sz="2000" b="1" dirty="0" smtClean="0"/>
              <a:t>Musimy chronić i odbudowywać </a:t>
            </a:r>
            <a:r>
              <a:rPr lang="pl-PL" sz="2000" b="1" dirty="0" smtClean="0">
                <a:solidFill>
                  <a:srgbClr val="C00000"/>
                </a:solidFill>
              </a:rPr>
              <a:t>ekosystemy</a:t>
            </a:r>
            <a:r>
              <a:rPr lang="pl-PL" sz="2000" b="1" dirty="0" smtClean="0"/>
              <a:t> na Ziemi. </a:t>
            </a:r>
            <a:endParaRPr lang="pl-PL" sz="2000" b="1" dirty="0"/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323528" y="188640"/>
            <a:ext cx="828092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pl-PL" altLang="pl-PL" sz="2000" b="1" dirty="0" smtClean="0">
                <a:solidFill>
                  <a:srgbClr val="FFFFFF"/>
                </a:solidFill>
              </a:rPr>
              <a:t>Naukowcy z całego świata ogłaszają klimatyczny stan wyjątkowy</a:t>
            </a:r>
          </a:p>
        </p:txBody>
      </p:sp>
      <p:sp>
        <p:nvSpPr>
          <p:cNvPr id="14" name="pole tekstowe 9"/>
          <p:cNvSpPr txBox="1">
            <a:spLocks noChangeArrowheads="1"/>
          </p:cNvSpPr>
          <p:nvPr/>
        </p:nvSpPr>
        <p:spPr bwMode="auto">
          <a:xfrm>
            <a:off x="467544" y="2557353"/>
            <a:ext cx="8532440" cy="10156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l-PL" sz="2000" b="1" dirty="0" smtClean="0"/>
              <a:t>Fitoplankton</a:t>
            </a:r>
            <a:r>
              <a:rPr lang="pl-PL" sz="2000" b="1" dirty="0" smtClean="0"/>
              <a:t>, rafy koralowe, lasy, sawanny, użytki zielone, mokradła, torfowiska, gleby, namorzyny i trawy morskie w znacznym stopniu przyczyniają się do </a:t>
            </a:r>
            <a:r>
              <a:rPr lang="pl-PL" sz="2000" b="1" dirty="0" smtClean="0">
                <a:solidFill>
                  <a:srgbClr val="C00000"/>
                </a:solidFill>
              </a:rPr>
              <a:t>sekwestracji</a:t>
            </a:r>
            <a:r>
              <a:rPr lang="pl-PL" sz="2000" b="1" dirty="0" smtClean="0"/>
              <a:t> atmosferycznego CO</a:t>
            </a:r>
            <a:r>
              <a:rPr lang="pl-PL" sz="2000" b="1" baseline="-25000" dirty="0" smtClean="0"/>
              <a:t>2</a:t>
            </a:r>
            <a:r>
              <a:rPr lang="pl-PL" sz="2000" b="1" dirty="0" smtClean="0"/>
              <a:t>. </a:t>
            </a:r>
            <a:endParaRPr lang="pl-PL" sz="2000" b="1" dirty="0" smtClean="0"/>
          </a:p>
        </p:txBody>
      </p:sp>
      <p:sp>
        <p:nvSpPr>
          <p:cNvPr id="15" name="pole tekstowe 9"/>
          <p:cNvSpPr txBox="1">
            <a:spLocks noChangeArrowheads="1"/>
          </p:cNvSpPr>
          <p:nvPr/>
        </p:nvSpPr>
        <p:spPr bwMode="auto">
          <a:xfrm>
            <a:off x="539552" y="4149080"/>
            <a:ext cx="8136904" cy="10156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l-PL" sz="2000" b="1" dirty="0" smtClean="0"/>
              <a:t>Rośliny</a:t>
            </a:r>
            <a:r>
              <a:rPr lang="pl-PL" sz="2000" b="1" dirty="0" smtClean="0"/>
              <a:t>, zwierzęta i mikroorganizmy morskie i lądowe odgrywają istotną rolę w </a:t>
            </a:r>
            <a:r>
              <a:rPr lang="pl-PL" sz="2000" b="1" dirty="0" smtClean="0">
                <a:solidFill>
                  <a:srgbClr val="C00000"/>
                </a:solidFill>
              </a:rPr>
              <a:t>obiegu i magazynowaniu węgla </a:t>
            </a:r>
            <a:r>
              <a:rPr lang="pl-PL" sz="2000" b="1" dirty="0" smtClean="0"/>
              <a:t>i składników odżywczych. </a:t>
            </a:r>
            <a:endParaRPr lang="pl-PL" sz="2000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1658183068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5" name="pole tekstowe 7"/>
          <p:cNvSpPr txBox="1">
            <a:spLocks noChangeArrowheads="1"/>
          </p:cNvSpPr>
          <p:nvPr/>
        </p:nvSpPr>
        <p:spPr bwMode="auto">
          <a:xfrm>
            <a:off x="611188" y="1412875"/>
            <a:ext cx="1857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136196" name="pole tekstowe 8"/>
          <p:cNvSpPr txBox="1">
            <a:spLocks noChangeArrowheads="1"/>
          </p:cNvSpPr>
          <p:nvPr/>
        </p:nvSpPr>
        <p:spPr bwMode="auto">
          <a:xfrm>
            <a:off x="755650" y="1268413"/>
            <a:ext cx="1841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11" name="pole tekstowe 9"/>
          <p:cNvSpPr txBox="1">
            <a:spLocks noChangeArrowheads="1"/>
          </p:cNvSpPr>
          <p:nvPr/>
        </p:nvSpPr>
        <p:spPr bwMode="auto">
          <a:xfrm>
            <a:off x="539750" y="5876925"/>
            <a:ext cx="813593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pl-PL" altLang="pl-PL" sz="1800" dirty="0" err="1" smtClean="0">
                <a:solidFill>
                  <a:schemeClr val="bg1"/>
                </a:solidFill>
              </a:rPr>
              <a:t>Ripple</a:t>
            </a:r>
            <a:r>
              <a:rPr lang="pl-PL" altLang="pl-PL" sz="1800" dirty="0" smtClean="0">
                <a:solidFill>
                  <a:schemeClr val="bg1"/>
                </a:solidFill>
              </a:rPr>
              <a:t> J. et al. 2019. </a:t>
            </a:r>
            <a:r>
              <a:rPr lang="en-US" altLang="pl-PL" sz="1800" dirty="0" smtClean="0">
                <a:solidFill>
                  <a:schemeClr val="bg1"/>
                </a:solidFill>
              </a:rPr>
              <a:t>World Scientists’ Warning of a Climate Emergency</a:t>
            </a:r>
            <a:r>
              <a:rPr lang="pl-PL" altLang="pl-PL" sz="1800" dirty="0" smtClean="0">
                <a:solidFill>
                  <a:schemeClr val="bg1"/>
                </a:solidFill>
              </a:rPr>
              <a:t>. </a:t>
            </a:r>
            <a:r>
              <a:rPr lang="pl-PL" altLang="pl-PL" sz="1800" dirty="0" err="1" smtClean="0">
                <a:solidFill>
                  <a:schemeClr val="bg1"/>
                </a:solidFill>
              </a:rPr>
              <a:t>BioScience</a:t>
            </a:r>
            <a:r>
              <a:rPr lang="pl-PL" altLang="pl-PL" sz="1800" dirty="0" smtClean="0">
                <a:solidFill>
                  <a:schemeClr val="bg1"/>
                </a:solidFill>
              </a:rPr>
              <a:t> biz088, https://doi.org/10.1093/biosci/biz088</a:t>
            </a:r>
            <a:endParaRPr lang="pl-PL" altLang="pl-PL" sz="1800" dirty="0">
              <a:solidFill>
                <a:schemeClr val="bg1"/>
              </a:solidFill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3923928" y="980728"/>
            <a:ext cx="1502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>
                <a:solidFill>
                  <a:srgbClr val="FFC000"/>
                </a:solidFill>
              </a:rPr>
              <a:t>Przyroda</a:t>
            </a:r>
            <a:endParaRPr lang="pl-PL" b="1" dirty="0">
              <a:solidFill>
                <a:srgbClr val="FFC000"/>
              </a:solidFill>
            </a:endParaRPr>
          </a:p>
        </p:txBody>
      </p:sp>
      <p:sp>
        <p:nvSpPr>
          <p:cNvPr id="13" name="pole tekstowe 9"/>
          <p:cNvSpPr txBox="1">
            <a:spLocks noChangeArrowheads="1"/>
          </p:cNvSpPr>
          <p:nvPr/>
        </p:nvSpPr>
        <p:spPr bwMode="auto">
          <a:xfrm>
            <a:off x="395536" y="1988840"/>
            <a:ext cx="8424936" cy="163121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l-PL" sz="2000" b="1" dirty="0" smtClean="0"/>
              <a:t>Musimy </a:t>
            </a:r>
            <a:r>
              <a:rPr lang="pl-PL" sz="2000" b="1" dirty="0" smtClean="0"/>
              <a:t>szybko ograniczyć utratę siedlisk i </a:t>
            </a:r>
            <a:r>
              <a:rPr lang="pl-PL" sz="2000" b="1" dirty="0" smtClean="0"/>
              <a:t>bioróżnorodności, </a:t>
            </a:r>
            <a:r>
              <a:rPr lang="pl-PL" sz="2000" b="1" dirty="0" smtClean="0"/>
              <a:t>chroniąc </a:t>
            </a:r>
            <a:r>
              <a:rPr lang="pl-PL" sz="2000" b="1" dirty="0" smtClean="0">
                <a:solidFill>
                  <a:srgbClr val="C00000"/>
                </a:solidFill>
              </a:rPr>
              <a:t>pierwotne i nienaruszone lasy</a:t>
            </a:r>
            <a:r>
              <a:rPr lang="pl-PL" sz="2000" b="1" dirty="0" smtClean="0"/>
              <a:t>, zwłaszcza te magazynujące znaczne ilości węgla, oraz inne lasy o zdolności do szybkiej sekwestracji dwutlenku węgla, przy jednoczesnej masowej intensyfikacji </a:t>
            </a:r>
            <a:r>
              <a:rPr lang="pl-PL" sz="2000" b="1" dirty="0" smtClean="0">
                <a:solidFill>
                  <a:srgbClr val="C00000"/>
                </a:solidFill>
              </a:rPr>
              <a:t>zalesiania i odbudowywania </a:t>
            </a:r>
            <a:r>
              <a:rPr lang="pl-PL" sz="2000" b="1" dirty="0" smtClean="0">
                <a:solidFill>
                  <a:srgbClr val="C00000"/>
                </a:solidFill>
              </a:rPr>
              <a:t>lasów</a:t>
            </a:r>
            <a:r>
              <a:rPr lang="pl-PL" sz="2000" b="1" dirty="0" smtClean="0"/>
              <a:t>.</a:t>
            </a:r>
            <a:endParaRPr lang="pl-PL" sz="2000" b="1" dirty="0"/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323528" y="188640"/>
            <a:ext cx="828092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pl-PL" altLang="pl-PL" sz="2000" b="1" dirty="0" smtClean="0">
                <a:solidFill>
                  <a:srgbClr val="FFFFFF"/>
                </a:solidFill>
              </a:rPr>
              <a:t>Naukowcy z całego świata ogłaszają klimatyczny stan wyjątkowy</a:t>
            </a:r>
          </a:p>
        </p:txBody>
      </p:sp>
    </p:spTree>
    <p:extLst>
      <p:ext uri="{BB962C8B-B14F-4D97-AF65-F5344CB8AC3E}">
        <p14:creationId xmlns:p14="http://schemas.microsoft.com/office/powerpoint/2010/main" xmlns="" val="1658183068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5" name="pole tekstowe 7"/>
          <p:cNvSpPr txBox="1">
            <a:spLocks noChangeArrowheads="1"/>
          </p:cNvSpPr>
          <p:nvPr/>
        </p:nvSpPr>
        <p:spPr bwMode="auto">
          <a:xfrm>
            <a:off x="611188" y="1412875"/>
            <a:ext cx="1857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136196" name="pole tekstowe 8"/>
          <p:cNvSpPr txBox="1">
            <a:spLocks noChangeArrowheads="1"/>
          </p:cNvSpPr>
          <p:nvPr/>
        </p:nvSpPr>
        <p:spPr bwMode="auto">
          <a:xfrm>
            <a:off x="755650" y="1268413"/>
            <a:ext cx="1841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12" name="pole tekstowe 9"/>
          <p:cNvSpPr txBox="1">
            <a:spLocks noChangeArrowheads="1"/>
          </p:cNvSpPr>
          <p:nvPr/>
        </p:nvSpPr>
        <p:spPr bwMode="auto">
          <a:xfrm>
            <a:off x="0" y="1124744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l-PL" b="1" dirty="0" smtClean="0">
                <a:solidFill>
                  <a:srgbClr val="FFC000"/>
                </a:solidFill>
              </a:rPr>
              <a:t>Tym skuteczniejsza będzie nasza „walka” z kryzysem im lepiej będziemy sobie radzić z ochroną przyrody na planecie. </a:t>
            </a:r>
            <a:endParaRPr lang="pl-PL" b="1" dirty="0">
              <a:solidFill>
                <a:srgbClr val="FFC000"/>
              </a:solidFill>
            </a:endParaRPr>
          </a:p>
        </p:txBody>
      </p:sp>
      <p:pic>
        <p:nvPicPr>
          <p:cNvPr id="7" name="Obraz 6" descr="Global Vegetat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2492896"/>
            <a:ext cx="6084168" cy="3042084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68252540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Text Box 2"/>
          <p:cNvSpPr txBox="1">
            <a:spLocks noChangeArrowheads="1"/>
          </p:cNvSpPr>
          <p:nvPr/>
        </p:nvSpPr>
        <p:spPr bwMode="auto">
          <a:xfrm>
            <a:off x="2771800" y="260648"/>
            <a:ext cx="39604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 altLang="pl-PL" sz="2000" b="1" dirty="0" smtClean="0">
                <a:solidFill>
                  <a:srgbClr val="FFFFFF"/>
                </a:solidFill>
                <a:cs typeface="Arial" charset="0"/>
              </a:rPr>
              <a:t>Bioróżnorodność na świecie</a:t>
            </a:r>
          </a:p>
        </p:txBody>
      </p:sp>
      <p:sp>
        <p:nvSpPr>
          <p:cNvPr id="116739" name="pole tekstowe 7"/>
          <p:cNvSpPr txBox="1">
            <a:spLocks noChangeArrowheads="1"/>
          </p:cNvSpPr>
          <p:nvPr/>
        </p:nvSpPr>
        <p:spPr bwMode="auto">
          <a:xfrm>
            <a:off x="611188" y="1412875"/>
            <a:ext cx="1857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endParaRPr lang="pl-PL" altLang="pl-PL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16740" name="pole tekstowe 8"/>
          <p:cNvSpPr txBox="1">
            <a:spLocks noChangeArrowheads="1"/>
          </p:cNvSpPr>
          <p:nvPr/>
        </p:nvSpPr>
        <p:spPr bwMode="auto">
          <a:xfrm>
            <a:off x="755650" y="1268413"/>
            <a:ext cx="1841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endParaRPr lang="pl-PL" altLang="pl-PL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16741" name="pole tekstowe 9"/>
          <p:cNvSpPr txBox="1">
            <a:spLocks noChangeArrowheads="1"/>
          </p:cNvSpPr>
          <p:nvPr/>
        </p:nvSpPr>
        <p:spPr bwMode="auto">
          <a:xfrm>
            <a:off x="684213" y="3789363"/>
            <a:ext cx="7775575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l-PL" altLang="pl-PL" b="1" dirty="0" smtClean="0">
                <a:solidFill>
                  <a:srgbClr val="000000"/>
                </a:solidFill>
                <a:cs typeface="Arial" charset="0"/>
              </a:rPr>
              <a:t>Szóste plejstoceńsko - holoceńskie wymieranie</a:t>
            </a:r>
            <a:endParaRPr lang="pl-PL" altLang="pl-PL" b="1" dirty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116743" name="Picture 10" descr="http://i.guim.co.uk/static/w-470/h--/q-95/sys-images/Environment/Pix/columnists/2010/8/13/1281700353348/Biodiversity-100-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5600" y="981075"/>
            <a:ext cx="3489325" cy="2092325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16744" name="pole tekstowe 7"/>
          <p:cNvSpPr txBox="1">
            <a:spLocks noChangeArrowheads="1"/>
          </p:cNvSpPr>
          <p:nvPr/>
        </p:nvSpPr>
        <p:spPr bwMode="auto">
          <a:xfrm>
            <a:off x="5338763" y="6654800"/>
            <a:ext cx="3808412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l-PL" altLang="pl-PL" sz="1000" dirty="0">
                <a:solidFill>
                  <a:srgbClr val="FFFFFF"/>
                </a:solidFill>
                <a:cs typeface="Arial" charset="0"/>
              </a:rPr>
              <a:t>http://www.theguardian.com/environment/series/biodiversity-100</a:t>
            </a:r>
          </a:p>
        </p:txBody>
      </p:sp>
      <p:sp>
        <p:nvSpPr>
          <p:cNvPr id="8" name="pole tekstowe 9"/>
          <p:cNvSpPr txBox="1">
            <a:spLocks noChangeArrowheads="1"/>
          </p:cNvSpPr>
          <p:nvPr/>
        </p:nvSpPr>
        <p:spPr bwMode="auto">
          <a:xfrm>
            <a:off x="2709862" y="4737269"/>
            <a:ext cx="3724275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l-PL" altLang="pl-PL" b="1" i="1" dirty="0" smtClean="0">
                <a:solidFill>
                  <a:srgbClr val="C00000"/>
                </a:solidFill>
                <a:cs typeface="Arial" charset="0"/>
              </a:rPr>
              <a:t>„biologiczna anihilacja”</a:t>
            </a:r>
            <a:endParaRPr lang="pl-PL" altLang="pl-PL" b="1" i="1" dirty="0">
              <a:solidFill>
                <a:srgbClr val="C00000"/>
              </a:solidFill>
              <a:cs typeface="Arial" charset="0"/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418660" y="5589240"/>
            <a:ext cx="83066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defRPr/>
            </a:pPr>
            <a:r>
              <a:rPr lang="en-GB" sz="1800" dirty="0" smtClean="0">
                <a:solidFill>
                  <a:srgbClr val="FFFFFF"/>
                </a:solidFill>
                <a:cs typeface="Arial" charset="0"/>
              </a:rPr>
              <a:t>Ceballos </a:t>
            </a:r>
            <a:r>
              <a:rPr lang="en-GB" sz="1800" dirty="0">
                <a:solidFill>
                  <a:srgbClr val="FFFFFF"/>
                </a:solidFill>
                <a:cs typeface="Arial" charset="0"/>
              </a:rPr>
              <a:t>G., Ehrlich P. R., </a:t>
            </a:r>
            <a:r>
              <a:rPr lang="en-GB" sz="1800" dirty="0" err="1">
                <a:solidFill>
                  <a:srgbClr val="FFFFFF"/>
                </a:solidFill>
                <a:cs typeface="Arial" charset="0"/>
              </a:rPr>
              <a:t>Dirzo</a:t>
            </a:r>
            <a:r>
              <a:rPr lang="en-GB" sz="1800" dirty="0">
                <a:solidFill>
                  <a:srgbClr val="FFFFFF"/>
                </a:solidFill>
                <a:cs typeface="Arial" charset="0"/>
              </a:rPr>
              <a:t> R. 2017. </a:t>
            </a:r>
            <a:r>
              <a:rPr lang="en-GB" sz="1800" b="1" i="1" dirty="0">
                <a:solidFill>
                  <a:srgbClr val="FFC000"/>
                </a:solidFill>
                <a:cs typeface="Arial" charset="0"/>
              </a:rPr>
              <a:t>Biological annihilation </a:t>
            </a:r>
            <a:r>
              <a:rPr lang="en-GB" sz="1800" i="1" dirty="0">
                <a:solidFill>
                  <a:srgbClr val="FFFFFF"/>
                </a:solidFill>
                <a:cs typeface="Arial" charset="0"/>
              </a:rPr>
              <a:t>via the ongoing sixth mass extinction </a:t>
            </a:r>
            <a:r>
              <a:rPr lang="en-GB" sz="1800" i="1" dirty="0" err="1">
                <a:solidFill>
                  <a:srgbClr val="FFFFFF"/>
                </a:solidFill>
                <a:cs typeface="Arial" charset="0"/>
              </a:rPr>
              <a:t>signaled</a:t>
            </a:r>
            <a:r>
              <a:rPr lang="en-GB" sz="1800" i="1" dirty="0">
                <a:solidFill>
                  <a:srgbClr val="FFFFFF"/>
                </a:solidFill>
                <a:cs typeface="Arial" charset="0"/>
              </a:rPr>
              <a:t> by vertebrate population losses and declines</a:t>
            </a:r>
            <a:r>
              <a:rPr lang="en-GB" sz="1800" dirty="0">
                <a:solidFill>
                  <a:srgbClr val="FFFFFF"/>
                </a:solidFill>
                <a:cs typeface="Arial" charset="0"/>
              </a:rPr>
              <a:t>. Proceedings of the National Academy of Sciences 114, E6089–E6096. </a:t>
            </a:r>
            <a:endParaRPr lang="pl-PL" sz="1800" dirty="0">
              <a:solidFill>
                <a:srgbClr val="FFFF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2049604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Obraz 8" descr="earth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404664"/>
            <a:ext cx="5949280" cy="5949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7" name="pole tekstowe 7"/>
          <p:cNvSpPr txBox="1">
            <a:spLocks noChangeArrowheads="1"/>
          </p:cNvSpPr>
          <p:nvPr/>
        </p:nvSpPr>
        <p:spPr bwMode="auto">
          <a:xfrm>
            <a:off x="5413375" y="6611938"/>
            <a:ext cx="3719513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pl-PL" altLang="pl-PL" sz="1000">
                <a:solidFill>
                  <a:srgbClr val="FFFFFF"/>
                </a:solidFill>
              </a:rPr>
              <a:t>http://theguiridispatches.files.wordpress.com/2008/05/earth.jpg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827584" y="692696"/>
            <a:ext cx="7991475" cy="5222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pl-PL" altLang="pl-PL" sz="28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Czy przejmujemy się stanem naszej planety?</a:t>
            </a: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2051720" y="404664"/>
            <a:ext cx="5832046" cy="5847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altLang="pl-PL" sz="3200" b="1" dirty="0" smtClean="0">
                <a:solidFill>
                  <a:srgbClr val="000000"/>
                </a:solidFill>
              </a:rPr>
              <a:t>Jaką część Ziemi chronimy? </a:t>
            </a:r>
            <a:endParaRPr lang="pl-PL" altLang="pl-PL" sz="32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3054154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 Box 4"/>
          <p:cNvSpPr txBox="1">
            <a:spLocks noChangeArrowheads="1"/>
          </p:cNvSpPr>
          <p:nvPr/>
        </p:nvSpPr>
        <p:spPr bwMode="auto">
          <a:xfrm>
            <a:off x="539750" y="4149725"/>
            <a:ext cx="8135938" cy="13223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altLang="pl-PL" sz="2000" b="1">
                <a:solidFill>
                  <a:srgbClr val="006600"/>
                </a:solidFill>
              </a:rPr>
              <a:t>Ostoje dzikiej natury</a:t>
            </a:r>
            <a:r>
              <a:rPr lang="pl-PL" altLang="pl-PL" sz="2000" b="1">
                <a:solidFill>
                  <a:srgbClr val="000000"/>
                </a:solidFill>
              </a:rPr>
              <a:t>: obszary nie uprawiane rolniczo, gęstość zaludnienia &lt; 1 mieszkaniec/km</a:t>
            </a:r>
            <a:r>
              <a:rPr lang="pl-PL" altLang="pl-PL" sz="2000" b="1" baseline="30000">
                <a:solidFill>
                  <a:srgbClr val="000000"/>
                </a:solidFill>
              </a:rPr>
              <a:t>2</a:t>
            </a:r>
            <a:r>
              <a:rPr lang="pl-PL" altLang="pl-PL" sz="2000" b="1">
                <a:solidFill>
                  <a:srgbClr val="000000"/>
                </a:solidFill>
              </a:rPr>
              <a:t>, z orbity nie widać na nich świateł, są trudno dostępne (znajdują się w odległości co najmniej 15 km od dróg, rzek czy morskich wybrzeży. </a:t>
            </a:r>
          </a:p>
        </p:txBody>
      </p:sp>
      <p:pic>
        <p:nvPicPr>
          <p:cNvPr id="69635" name="Obraz 4" descr="316_1866_f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813" y="692150"/>
            <a:ext cx="5832475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6" name="pole tekstowe 5"/>
          <p:cNvSpPr txBox="1">
            <a:spLocks noChangeArrowheads="1"/>
          </p:cNvSpPr>
          <p:nvPr/>
        </p:nvSpPr>
        <p:spPr bwMode="auto">
          <a:xfrm>
            <a:off x="4679950" y="6581775"/>
            <a:ext cx="44640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altLang="pl-PL" sz="1200">
                <a:solidFill>
                  <a:srgbClr val="FFFFFF"/>
                </a:solidFill>
              </a:rPr>
              <a:t>http://www.sciencemag.org/cgi/content/abstract/316/5833/1866</a:t>
            </a:r>
          </a:p>
        </p:txBody>
      </p:sp>
      <p:sp>
        <p:nvSpPr>
          <p:cNvPr id="69638" name="Text Box 3"/>
          <p:cNvSpPr txBox="1">
            <a:spLocks noChangeArrowheads="1"/>
          </p:cNvSpPr>
          <p:nvPr/>
        </p:nvSpPr>
        <p:spPr bwMode="auto">
          <a:xfrm>
            <a:off x="179388" y="5878513"/>
            <a:ext cx="87487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altLang="pl-PL" sz="1800">
                <a:solidFill>
                  <a:srgbClr val="FFFFFF"/>
                </a:solidFill>
              </a:rPr>
              <a:t>Kareiva P., Watts S., McDonald R., Boucher T. 2007. Domesticated Nature: Shaping Landscapes and Ecosystems for Human Welfare. Science 316, 5833: 1866 – 1869.</a:t>
            </a: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2699792" y="188640"/>
            <a:ext cx="371608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altLang="pl-PL" sz="2000" b="1" dirty="0" smtClean="0">
                <a:solidFill>
                  <a:srgbClr val="FFFFFF"/>
                </a:solidFill>
              </a:rPr>
              <a:t>Jaką część Ziemi chronimy? 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60" name="Obraz 8" descr="S600211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713" y="765175"/>
            <a:ext cx="5256212" cy="3941763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70661" name="Text Box 2"/>
          <p:cNvSpPr txBox="1">
            <a:spLocks noChangeArrowheads="1"/>
          </p:cNvSpPr>
          <p:nvPr/>
        </p:nvSpPr>
        <p:spPr bwMode="auto">
          <a:xfrm>
            <a:off x="7659688" y="6550025"/>
            <a:ext cx="1484312" cy="3079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pl-PL" altLang="pl-PL" sz="140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Fot. Piotr Skubała</a:t>
            </a:r>
          </a:p>
        </p:txBody>
      </p:sp>
      <p:sp>
        <p:nvSpPr>
          <p:cNvPr id="70662" name="Text Box 3"/>
          <p:cNvSpPr txBox="1">
            <a:spLocks noChangeArrowheads="1"/>
          </p:cNvSpPr>
          <p:nvPr/>
        </p:nvSpPr>
        <p:spPr bwMode="auto">
          <a:xfrm>
            <a:off x="179388" y="5878513"/>
            <a:ext cx="87487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altLang="pl-PL" sz="1800">
                <a:solidFill>
                  <a:srgbClr val="FFFFFF"/>
                </a:solidFill>
              </a:rPr>
              <a:t>Kareiva P., Watts S., McDonald R., Boucher T. 2007. Domesticated Nature: Shaping Landscapes and Ecosystems for Human Welfare. Science 316, 5833: 1866 – 1869.</a:t>
            </a: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2699792" y="188640"/>
            <a:ext cx="371608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altLang="pl-PL" sz="2000" b="1" dirty="0" smtClean="0">
                <a:solidFill>
                  <a:srgbClr val="FFFFFF"/>
                </a:solidFill>
              </a:rPr>
              <a:t>Jaką część Ziemi chronimy? 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547813" y="5157788"/>
            <a:ext cx="6119812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altLang="pl-PL" sz="2000" b="1" dirty="0">
                <a:solidFill>
                  <a:srgbClr val="000000"/>
                </a:solidFill>
              </a:rPr>
              <a:t>Ostoja dzikiej przyrody </a:t>
            </a:r>
            <a:r>
              <a:rPr lang="pl-PL" altLang="pl-PL" sz="2000" b="1" dirty="0" smtClean="0">
                <a:solidFill>
                  <a:srgbClr val="000000"/>
                </a:solidFill>
              </a:rPr>
              <a:t>– </a:t>
            </a:r>
            <a:r>
              <a:rPr lang="pl-PL" altLang="pl-PL" sz="2000" b="1" dirty="0" smtClean="0">
                <a:solidFill>
                  <a:srgbClr val="FF0000"/>
                </a:solidFill>
              </a:rPr>
              <a:t>?%</a:t>
            </a:r>
            <a:r>
              <a:rPr lang="pl-PL" altLang="pl-PL" sz="2000" b="1" dirty="0" smtClean="0">
                <a:solidFill>
                  <a:srgbClr val="000000"/>
                </a:solidFill>
              </a:rPr>
              <a:t> </a:t>
            </a:r>
            <a:r>
              <a:rPr lang="pl-PL" altLang="pl-PL" sz="2000" b="1" dirty="0">
                <a:solidFill>
                  <a:srgbClr val="000000"/>
                </a:solidFill>
              </a:rPr>
              <a:t>powierzchni lądów.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 Box 3"/>
          <p:cNvSpPr txBox="1">
            <a:spLocks noChangeArrowheads="1"/>
          </p:cNvSpPr>
          <p:nvPr/>
        </p:nvSpPr>
        <p:spPr bwMode="auto">
          <a:xfrm>
            <a:off x="1547813" y="5157788"/>
            <a:ext cx="6119812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altLang="pl-PL" sz="2000" b="1" dirty="0">
                <a:solidFill>
                  <a:srgbClr val="000000"/>
                </a:solidFill>
              </a:rPr>
              <a:t>Ostoja dzikiej przyrody - </a:t>
            </a:r>
            <a:r>
              <a:rPr lang="pl-PL" altLang="pl-PL" sz="2000" b="1" dirty="0">
                <a:solidFill>
                  <a:srgbClr val="FF0000"/>
                </a:solidFill>
              </a:rPr>
              <a:t>1%</a:t>
            </a:r>
            <a:r>
              <a:rPr lang="pl-PL" altLang="pl-PL" sz="2000" b="1" dirty="0">
                <a:solidFill>
                  <a:srgbClr val="000000"/>
                </a:solidFill>
              </a:rPr>
              <a:t> powierzchni lądów.</a:t>
            </a:r>
          </a:p>
        </p:txBody>
      </p:sp>
      <p:pic>
        <p:nvPicPr>
          <p:cNvPr id="70660" name="Obraz 8" descr="S600211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713" y="765175"/>
            <a:ext cx="5256212" cy="3941763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70661" name="Text Box 2"/>
          <p:cNvSpPr txBox="1">
            <a:spLocks noChangeArrowheads="1"/>
          </p:cNvSpPr>
          <p:nvPr/>
        </p:nvSpPr>
        <p:spPr bwMode="auto">
          <a:xfrm>
            <a:off x="7659688" y="6550025"/>
            <a:ext cx="1484312" cy="3079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pl-PL" altLang="pl-PL" sz="140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Fot. Piotr Skubała</a:t>
            </a:r>
          </a:p>
        </p:txBody>
      </p:sp>
      <p:sp>
        <p:nvSpPr>
          <p:cNvPr id="70662" name="Text Box 3"/>
          <p:cNvSpPr txBox="1">
            <a:spLocks noChangeArrowheads="1"/>
          </p:cNvSpPr>
          <p:nvPr/>
        </p:nvSpPr>
        <p:spPr bwMode="auto">
          <a:xfrm>
            <a:off x="179388" y="5878513"/>
            <a:ext cx="87487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altLang="pl-PL" sz="1800">
                <a:solidFill>
                  <a:srgbClr val="FFFFFF"/>
                </a:solidFill>
              </a:rPr>
              <a:t>Kareiva P., Watts S., McDonald R., Boucher T. 2007. Domesticated Nature: Shaping Landscapes and Ecosystems for Human Welfare. Science 316, 5833: 1866 – 1869.</a:t>
            </a: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2699792" y="188640"/>
            <a:ext cx="371608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altLang="pl-PL" sz="2000" b="1" dirty="0" smtClean="0">
                <a:solidFill>
                  <a:srgbClr val="FFFFFF"/>
                </a:solidFill>
              </a:rPr>
              <a:t>Jaką część Ziemi chronimy? 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Text Box 4"/>
          <p:cNvSpPr txBox="1">
            <a:spLocks noChangeArrowheads="1"/>
          </p:cNvSpPr>
          <p:nvPr/>
        </p:nvSpPr>
        <p:spPr bwMode="auto">
          <a:xfrm>
            <a:off x="2072308" y="1958414"/>
            <a:ext cx="5472608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3,6 </a:t>
            </a:r>
            <a:r>
              <a:rPr kumimoji="0" lang="pl-PL" alt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% </a:t>
            </a:r>
            <a:r>
              <a:rPr kumimoji="0" lang="pl-PL" altLang="pl-PL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powierzchni oceanów pod ochroną</a:t>
            </a:r>
            <a:endParaRPr kumimoji="0" lang="pl-PL" altLang="pl-PL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6804" name="pole tekstowe 6"/>
          <p:cNvSpPr txBox="1">
            <a:spLocks noChangeArrowheads="1"/>
          </p:cNvSpPr>
          <p:nvPr/>
        </p:nvSpPr>
        <p:spPr bwMode="auto">
          <a:xfrm>
            <a:off x="4679950" y="6581775"/>
            <a:ext cx="44640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http://www.sciencemag.org/cgi/content/abstract/316/5833/1866</a:t>
            </a:r>
          </a:p>
        </p:txBody>
      </p:sp>
      <p:sp>
        <p:nvSpPr>
          <p:cNvPr id="76805" name="Text Box 2"/>
          <p:cNvSpPr txBox="1">
            <a:spLocks noChangeArrowheads="1"/>
          </p:cNvSpPr>
          <p:nvPr/>
        </p:nvSpPr>
        <p:spPr bwMode="auto">
          <a:xfrm>
            <a:off x="3779912" y="260648"/>
            <a:ext cx="197842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Ochrona Ziemi</a:t>
            </a:r>
            <a:endParaRPr kumimoji="0" lang="pl-PL" altLang="pl-PL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097796" y="1109531"/>
            <a:ext cx="5184576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14,7% </a:t>
            </a:r>
            <a:r>
              <a:rPr kumimoji="0" lang="pl-PL" altLang="pl-PL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- powierzchni lądów pod ochroną</a:t>
            </a:r>
            <a:endParaRPr kumimoji="0" lang="pl-PL" altLang="pl-PL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611560" y="6093296"/>
            <a:ext cx="82810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Baillie</a:t>
            </a:r>
            <a:r>
              <a:rPr kumimoji="0" lang="pl-PL" altLang="pl-PL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J., </a:t>
            </a:r>
            <a:r>
              <a:rPr kumimoji="0" lang="pl-PL" altLang="pl-PL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Zhang</a:t>
            </a:r>
            <a:r>
              <a:rPr kumimoji="0" lang="pl-PL" altLang="pl-PL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pl-PL" altLang="pl-PL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Y.-P</a:t>
            </a:r>
            <a:r>
              <a:rPr kumimoji="0" lang="pl-PL" altLang="pl-PL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 2018. </a:t>
            </a:r>
            <a:r>
              <a:rPr kumimoji="0" lang="pl-PL" altLang="pl-PL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Space</a:t>
            </a:r>
            <a:r>
              <a:rPr kumimoji="0" lang="pl-PL" altLang="pl-PL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for </a:t>
            </a:r>
            <a:r>
              <a:rPr kumimoji="0" lang="pl-PL" altLang="pl-PL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nature</a:t>
            </a:r>
            <a:r>
              <a:rPr kumimoji="0" lang="pl-PL" altLang="pl-PL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 Science 361(6407): 1051.</a:t>
            </a:r>
            <a:endParaRPr kumimoji="0" lang="pl-PL" altLang="pl-PL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9" name="Obraz 8" descr="Przechwytywani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17776" y="2729121"/>
            <a:ext cx="5544616" cy="2952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64940112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Obraz 8" descr="earth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404664"/>
            <a:ext cx="5949280" cy="5949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7" name="pole tekstowe 7"/>
          <p:cNvSpPr txBox="1">
            <a:spLocks noChangeArrowheads="1"/>
          </p:cNvSpPr>
          <p:nvPr/>
        </p:nvSpPr>
        <p:spPr bwMode="auto">
          <a:xfrm>
            <a:off x="5413375" y="6611938"/>
            <a:ext cx="3719513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pl-PL" altLang="pl-PL" sz="1000">
                <a:solidFill>
                  <a:srgbClr val="FFFFFF"/>
                </a:solidFill>
              </a:rPr>
              <a:t>http://theguiridispatches.files.wordpress.com/2008/05/earth.jpg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827584" y="692696"/>
            <a:ext cx="7991475" cy="5222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pl-PL" altLang="pl-PL" sz="28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Czy przejmujemy się stanem naszej planety?</a:t>
            </a: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2051720" y="404664"/>
            <a:ext cx="5375189" cy="5847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altLang="pl-PL" sz="3200" b="1" dirty="0" smtClean="0">
                <a:solidFill>
                  <a:srgbClr val="000000"/>
                </a:solidFill>
              </a:rPr>
              <a:t>Ochrona przyrody to fikcja</a:t>
            </a:r>
            <a:endParaRPr lang="pl-PL" altLang="pl-PL" sz="32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3054154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Text Box 4"/>
          <p:cNvSpPr txBox="1">
            <a:spLocks noChangeArrowheads="1"/>
          </p:cNvSpPr>
          <p:nvPr/>
        </p:nvSpPr>
        <p:spPr bwMode="auto">
          <a:xfrm>
            <a:off x="2339752" y="1196752"/>
            <a:ext cx="4104456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Papierowe parki (</a:t>
            </a:r>
            <a:r>
              <a:rPr kumimoji="0" lang="pl-PL" altLang="pl-PL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paper </a:t>
            </a:r>
            <a:r>
              <a:rPr kumimoji="0" lang="pl-PL" altLang="pl-PL" sz="2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parks</a:t>
            </a:r>
            <a:r>
              <a:rPr kumimoji="0" lang="pl-PL" altLang="pl-PL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)</a:t>
            </a:r>
            <a:endParaRPr kumimoji="0" lang="pl-PL" altLang="pl-PL" sz="20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6805" name="Text Box 2"/>
          <p:cNvSpPr txBox="1">
            <a:spLocks noChangeArrowheads="1"/>
          </p:cNvSpPr>
          <p:nvPr/>
        </p:nvSpPr>
        <p:spPr bwMode="auto">
          <a:xfrm>
            <a:off x="2843808" y="332656"/>
            <a:ext cx="343074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Ochrona przyrody to fikcja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827584" y="1850689"/>
            <a:ext cx="7128792" cy="70788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1/3 lądowych obszarów pod ochroną znajduje się pod potężną ludzką presją</a:t>
            </a:r>
            <a:endParaRPr kumimoji="0" lang="pl-PL" altLang="pl-PL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539552" y="6021288"/>
            <a:ext cx="82810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Baillie</a:t>
            </a:r>
            <a:r>
              <a:rPr kumimoji="0" lang="pl-PL" altLang="pl-PL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J., </a:t>
            </a:r>
            <a:r>
              <a:rPr kumimoji="0" lang="pl-PL" altLang="pl-PL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Zhang</a:t>
            </a:r>
            <a:r>
              <a:rPr kumimoji="0" lang="pl-PL" altLang="pl-PL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pl-PL" altLang="pl-PL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Y.-P</a:t>
            </a:r>
            <a:r>
              <a:rPr kumimoji="0" lang="pl-PL" altLang="pl-PL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 2018. </a:t>
            </a:r>
            <a:r>
              <a:rPr kumimoji="0" lang="pl-PL" altLang="pl-PL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Space</a:t>
            </a:r>
            <a:r>
              <a:rPr kumimoji="0" lang="pl-PL" altLang="pl-PL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for </a:t>
            </a:r>
            <a:r>
              <a:rPr kumimoji="0" lang="pl-PL" altLang="pl-PL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nature</a:t>
            </a:r>
            <a:r>
              <a:rPr kumimoji="0" lang="pl-PL" altLang="pl-PL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 Science 361(6407): 1051.</a:t>
            </a:r>
            <a:endParaRPr kumimoji="0" lang="pl-PL" altLang="pl-PL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6" name="Obraz 5" descr="Przechwytywani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2812462"/>
            <a:ext cx="5544616" cy="2952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80639299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ext Box 2"/>
          <p:cNvSpPr txBox="1">
            <a:spLocks noChangeArrowheads="1"/>
          </p:cNvSpPr>
          <p:nvPr/>
        </p:nvSpPr>
        <p:spPr bwMode="auto">
          <a:xfrm>
            <a:off x="2195513" y="3789363"/>
            <a:ext cx="4103687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altLang="pl-PL" sz="2000" b="1"/>
              <a:t>Park Fuji-Hakone-Izu w Japonii</a:t>
            </a:r>
          </a:p>
        </p:txBody>
      </p:sp>
      <p:sp>
        <p:nvSpPr>
          <p:cNvPr id="77827" name="Text Box 3"/>
          <p:cNvSpPr txBox="1">
            <a:spLocks noChangeArrowheads="1"/>
          </p:cNvSpPr>
          <p:nvPr/>
        </p:nvSpPr>
        <p:spPr bwMode="auto">
          <a:xfrm>
            <a:off x="1403350" y="5157788"/>
            <a:ext cx="6191250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altLang="pl-PL" sz="2000" b="1"/>
              <a:t>- są tam uzdrowiska, hotele, a nawet pola golfowe</a:t>
            </a:r>
          </a:p>
        </p:txBody>
      </p:sp>
      <p:sp>
        <p:nvSpPr>
          <p:cNvPr id="77828" name="Text Box 4"/>
          <p:cNvSpPr txBox="1">
            <a:spLocks noChangeArrowheads="1"/>
          </p:cNvSpPr>
          <p:nvPr/>
        </p:nvSpPr>
        <p:spPr bwMode="auto">
          <a:xfrm>
            <a:off x="1403350" y="4508500"/>
            <a:ext cx="5256213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altLang="pl-PL" sz="2000" b="1"/>
              <a:t>- rocznie odwiedzany przez 100 mln ludzi</a:t>
            </a:r>
          </a:p>
        </p:txBody>
      </p:sp>
      <p:pic>
        <p:nvPicPr>
          <p:cNvPr id="77829" name="Picture 5" descr="5813468605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836712"/>
            <a:ext cx="3529013" cy="2646363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77830" name="Text Box 6"/>
          <p:cNvSpPr txBox="1">
            <a:spLocks noChangeArrowheads="1"/>
          </p:cNvSpPr>
          <p:nvPr/>
        </p:nvSpPr>
        <p:spPr bwMode="auto">
          <a:xfrm>
            <a:off x="3429000" y="6583363"/>
            <a:ext cx="57721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altLang="pl-PL" sz="1200">
                <a:solidFill>
                  <a:schemeClr val="bg1"/>
                </a:solidFill>
              </a:rPr>
              <a:t>http://www.pref.yamanashi.jp/global_net/html/Portuguese/images/58134686057.jpe</a:t>
            </a:r>
          </a:p>
        </p:txBody>
      </p:sp>
      <p:sp>
        <p:nvSpPr>
          <p:cNvPr id="77832" name="Text Box 3"/>
          <p:cNvSpPr txBox="1">
            <a:spLocks noChangeArrowheads="1"/>
          </p:cNvSpPr>
          <p:nvPr/>
        </p:nvSpPr>
        <p:spPr bwMode="auto">
          <a:xfrm>
            <a:off x="179388" y="5878513"/>
            <a:ext cx="87487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altLang="pl-PL" sz="1800" dirty="0" err="1">
                <a:solidFill>
                  <a:schemeClr val="bg1"/>
                </a:solidFill>
              </a:rPr>
              <a:t>Kareiva</a:t>
            </a:r>
            <a:r>
              <a:rPr lang="pl-PL" altLang="pl-PL" sz="1800" dirty="0">
                <a:solidFill>
                  <a:schemeClr val="bg1"/>
                </a:solidFill>
              </a:rPr>
              <a:t> P., Watts S., McDonald R., </a:t>
            </a:r>
            <a:r>
              <a:rPr lang="pl-PL" altLang="pl-PL" sz="1800" dirty="0" err="1">
                <a:solidFill>
                  <a:schemeClr val="bg1"/>
                </a:solidFill>
              </a:rPr>
              <a:t>Boucher</a:t>
            </a:r>
            <a:r>
              <a:rPr lang="pl-PL" altLang="pl-PL" sz="1800" dirty="0">
                <a:solidFill>
                  <a:schemeClr val="bg1"/>
                </a:solidFill>
              </a:rPr>
              <a:t> T. 2007. </a:t>
            </a:r>
            <a:r>
              <a:rPr lang="pl-PL" altLang="pl-PL" sz="1800" dirty="0" err="1">
                <a:solidFill>
                  <a:schemeClr val="bg1"/>
                </a:solidFill>
              </a:rPr>
              <a:t>Domesticated</a:t>
            </a:r>
            <a:r>
              <a:rPr lang="pl-PL" altLang="pl-PL" sz="1800" dirty="0">
                <a:solidFill>
                  <a:schemeClr val="bg1"/>
                </a:solidFill>
              </a:rPr>
              <a:t> </a:t>
            </a:r>
            <a:r>
              <a:rPr lang="pl-PL" altLang="pl-PL" sz="1800" dirty="0" err="1">
                <a:solidFill>
                  <a:schemeClr val="bg1"/>
                </a:solidFill>
              </a:rPr>
              <a:t>Nature</a:t>
            </a:r>
            <a:r>
              <a:rPr lang="pl-PL" altLang="pl-PL" sz="1800" dirty="0">
                <a:solidFill>
                  <a:schemeClr val="bg1"/>
                </a:solidFill>
              </a:rPr>
              <a:t>: </a:t>
            </a:r>
            <a:r>
              <a:rPr lang="pl-PL" altLang="pl-PL" sz="1800" dirty="0" err="1">
                <a:solidFill>
                  <a:schemeClr val="bg1"/>
                </a:solidFill>
              </a:rPr>
              <a:t>Shaping</a:t>
            </a:r>
            <a:r>
              <a:rPr lang="pl-PL" altLang="pl-PL" sz="1800" dirty="0">
                <a:solidFill>
                  <a:schemeClr val="bg1"/>
                </a:solidFill>
              </a:rPr>
              <a:t> </a:t>
            </a:r>
            <a:r>
              <a:rPr lang="pl-PL" altLang="pl-PL" sz="1800" dirty="0" err="1">
                <a:solidFill>
                  <a:schemeClr val="bg1"/>
                </a:solidFill>
              </a:rPr>
              <a:t>Landscapes</a:t>
            </a:r>
            <a:r>
              <a:rPr lang="pl-PL" altLang="pl-PL" sz="1800" dirty="0">
                <a:solidFill>
                  <a:schemeClr val="bg1"/>
                </a:solidFill>
              </a:rPr>
              <a:t> and </a:t>
            </a:r>
            <a:r>
              <a:rPr lang="pl-PL" altLang="pl-PL" sz="1800" dirty="0" err="1">
                <a:solidFill>
                  <a:schemeClr val="bg1"/>
                </a:solidFill>
              </a:rPr>
              <a:t>Ecosystems</a:t>
            </a:r>
            <a:r>
              <a:rPr lang="pl-PL" altLang="pl-PL" sz="1800" dirty="0">
                <a:solidFill>
                  <a:schemeClr val="bg1"/>
                </a:solidFill>
              </a:rPr>
              <a:t> for </a:t>
            </a:r>
            <a:r>
              <a:rPr lang="pl-PL" altLang="pl-PL" sz="1800" dirty="0" err="1">
                <a:solidFill>
                  <a:schemeClr val="bg1"/>
                </a:solidFill>
              </a:rPr>
              <a:t>Human</a:t>
            </a:r>
            <a:r>
              <a:rPr lang="pl-PL" altLang="pl-PL" sz="1800" dirty="0">
                <a:solidFill>
                  <a:schemeClr val="bg1"/>
                </a:solidFill>
              </a:rPr>
              <a:t> </a:t>
            </a:r>
            <a:r>
              <a:rPr lang="pl-PL" altLang="pl-PL" sz="1800" dirty="0" err="1">
                <a:solidFill>
                  <a:schemeClr val="bg1"/>
                </a:solidFill>
              </a:rPr>
              <a:t>Welfare</a:t>
            </a:r>
            <a:r>
              <a:rPr lang="pl-PL" altLang="pl-PL" sz="1800" dirty="0">
                <a:solidFill>
                  <a:schemeClr val="bg1"/>
                </a:solidFill>
              </a:rPr>
              <a:t>. Science 316, 5833: 1866 – 1869.</a:t>
            </a: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2699792" y="188640"/>
            <a:ext cx="343074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altLang="pl-PL" sz="2000" b="1" dirty="0" smtClean="0">
                <a:solidFill>
                  <a:srgbClr val="FFFFFF"/>
                </a:solidFill>
              </a:rPr>
              <a:t>Ochrona przyrody to fikcja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ext Box 2"/>
          <p:cNvSpPr txBox="1">
            <a:spLocks noChangeArrowheads="1"/>
          </p:cNvSpPr>
          <p:nvPr/>
        </p:nvSpPr>
        <p:spPr bwMode="auto">
          <a:xfrm>
            <a:off x="395288" y="4868863"/>
            <a:ext cx="8388350" cy="7080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altLang="pl-PL" sz="2000" b="1"/>
              <a:t>Tatrzański Park Narodowy: 0,07% powierzchni Polski; odwiedzany przez 3 mln turystów rocznie (8% mieszkańców kraju). </a:t>
            </a:r>
          </a:p>
        </p:txBody>
      </p:sp>
      <p:sp>
        <p:nvSpPr>
          <p:cNvPr id="78852" name="pole tekstowe 8"/>
          <p:cNvSpPr txBox="1">
            <a:spLocks noChangeArrowheads="1"/>
          </p:cNvSpPr>
          <p:nvPr/>
        </p:nvSpPr>
        <p:spPr bwMode="auto">
          <a:xfrm>
            <a:off x="1835150" y="6396038"/>
            <a:ext cx="72739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altLang="pl-PL" sz="1200">
                <a:solidFill>
                  <a:schemeClr val="bg1"/>
                </a:solidFill>
              </a:rPr>
              <a:t>http://www.google.pl/imgres?imgurl=http://szczawnica.na-pulpit.pl/tatry13-duze.jpg&amp;imgrefurl=http://szczawnica.na-pulpit.pl/index-polozenie-pienin.html&amp;usg=__ZxYHLgp4RkYUO</a:t>
            </a:r>
          </a:p>
        </p:txBody>
      </p:sp>
      <p:pic>
        <p:nvPicPr>
          <p:cNvPr id="78853" name="Obraz 9" descr="tatry13-duz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8175" y="836613"/>
            <a:ext cx="4895850" cy="3671887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627784" y="188640"/>
            <a:ext cx="343074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altLang="pl-PL" sz="2000" b="1" dirty="0" smtClean="0">
                <a:solidFill>
                  <a:srgbClr val="FFFFFF"/>
                </a:solidFill>
              </a:rPr>
              <a:t>Ochrona przyrody to fikcja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0" name="Text Box 5"/>
          <p:cNvSpPr txBox="1">
            <a:spLocks noChangeArrowheads="1"/>
          </p:cNvSpPr>
          <p:nvPr/>
        </p:nvSpPr>
        <p:spPr bwMode="auto">
          <a:xfrm>
            <a:off x="323528" y="4654877"/>
            <a:ext cx="8496943" cy="64633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l-PL" altLang="pl-PL" sz="1800" b="1" dirty="0" smtClean="0"/>
              <a:t>„Świat składa się dziś z puzzli, których krawędzie wyznaczają pobudowane przez nas drogi”</a:t>
            </a:r>
            <a:endParaRPr lang="pl-PL" altLang="pl-PL" sz="1800" b="1" dirty="0"/>
          </a:p>
        </p:txBody>
      </p:sp>
      <p:sp>
        <p:nvSpPr>
          <p:cNvPr id="75781" name="Text Box 6"/>
          <p:cNvSpPr txBox="1">
            <a:spLocks noChangeArrowheads="1"/>
          </p:cNvSpPr>
          <p:nvPr/>
        </p:nvSpPr>
        <p:spPr bwMode="auto">
          <a:xfrm>
            <a:off x="2411760" y="548680"/>
            <a:ext cx="46863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altLang="pl-PL" sz="2000" b="1" dirty="0" smtClean="0">
                <a:solidFill>
                  <a:srgbClr val="FFC000"/>
                </a:solidFill>
              </a:rPr>
              <a:t>Ziemia w 600 tysiącach kawałków</a:t>
            </a:r>
            <a:endParaRPr lang="pl-PL" altLang="pl-PL" sz="2000" b="1" dirty="0">
              <a:solidFill>
                <a:srgbClr val="FFC000"/>
              </a:solidFill>
            </a:endParaRPr>
          </a:p>
        </p:txBody>
      </p:sp>
      <p:sp>
        <p:nvSpPr>
          <p:cNvPr id="75784" name="Text Box 3"/>
          <p:cNvSpPr txBox="1">
            <a:spLocks noChangeArrowheads="1"/>
          </p:cNvSpPr>
          <p:nvPr/>
        </p:nvSpPr>
        <p:spPr bwMode="auto">
          <a:xfrm>
            <a:off x="107504" y="6167045"/>
            <a:ext cx="89646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l-PL" altLang="pl-PL" sz="1800" dirty="0" err="1" smtClean="0">
                <a:solidFill>
                  <a:schemeClr val="bg1"/>
                </a:solidFill>
              </a:rPr>
              <a:t>Ilbisch</a:t>
            </a:r>
            <a:r>
              <a:rPr lang="pl-PL" altLang="pl-PL" sz="1800" dirty="0" smtClean="0">
                <a:solidFill>
                  <a:schemeClr val="bg1"/>
                </a:solidFill>
              </a:rPr>
              <a:t> P. L. et al. 2016. A global map of </a:t>
            </a:r>
            <a:r>
              <a:rPr lang="pl-PL" altLang="pl-PL" sz="1800" dirty="0" err="1" smtClean="0">
                <a:solidFill>
                  <a:schemeClr val="bg1"/>
                </a:solidFill>
              </a:rPr>
              <a:t>roadless</a:t>
            </a:r>
            <a:r>
              <a:rPr lang="pl-PL" altLang="pl-PL" sz="1800" dirty="0" smtClean="0">
                <a:solidFill>
                  <a:schemeClr val="bg1"/>
                </a:solidFill>
              </a:rPr>
              <a:t> </a:t>
            </a:r>
            <a:r>
              <a:rPr lang="pl-PL" altLang="pl-PL" sz="1800" dirty="0" err="1" smtClean="0">
                <a:solidFill>
                  <a:schemeClr val="bg1"/>
                </a:solidFill>
              </a:rPr>
              <a:t>areas</a:t>
            </a:r>
            <a:r>
              <a:rPr lang="pl-PL" altLang="pl-PL" sz="1800" dirty="0" smtClean="0">
                <a:solidFill>
                  <a:schemeClr val="bg1"/>
                </a:solidFill>
              </a:rPr>
              <a:t> and </a:t>
            </a:r>
            <a:r>
              <a:rPr lang="pl-PL" altLang="pl-PL" sz="1800" dirty="0" err="1" smtClean="0">
                <a:solidFill>
                  <a:schemeClr val="bg1"/>
                </a:solidFill>
              </a:rPr>
              <a:t>their</a:t>
            </a:r>
            <a:r>
              <a:rPr lang="pl-PL" altLang="pl-PL" sz="1800" dirty="0" smtClean="0">
                <a:solidFill>
                  <a:schemeClr val="bg1"/>
                </a:solidFill>
              </a:rPr>
              <a:t> </a:t>
            </a:r>
            <a:r>
              <a:rPr lang="pl-PL" altLang="pl-PL" sz="1800" dirty="0" err="1" smtClean="0">
                <a:solidFill>
                  <a:schemeClr val="bg1"/>
                </a:solidFill>
              </a:rPr>
              <a:t>conservation</a:t>
            </a:r>
            <a:r>
              <a:rPr lang="pl-PL" altLang="pl-PL" sz="1800" dirty="0" smtClean="0">
                <a:solidFill>
                  <a:schemeClr val="bg1"/>
                </a:solidFill>
              </a:rPr>
              <a:t> status. Science, 354(6318): 1423-1427.</a:t>
            </a:r>
            <a:endParaRPr lang="pl-PL" altLang="pl-PL" sz="1800" dirty="0">
              <a:solidFill>
                <a:schemeClr val="bg1"/>
              </a:solidFill>
            </a:endParaRPr>
          </a:p>
        </p:txBody>
      </p:sp>
      <p:pic>
        <p:nvPicPr>
          <p:cNvPr id="9" name="Obraz 8" descr="Przechwytywani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1124744"/>
            <a:ext cx="7992888" cy="3400644"/>
          </a:xfrm>
          <a:prstGeom prst="rect">
            <a:avLst/>
          </a:prstGeom>
        </p:spPr>
      </p:pic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323528" y="5445224"/>
            <a:ext cx="849694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l-PL" altLang="pl-PL" sz="1800" b="1" dirty="0" smtClean="0">
                <a:solidFill>
                  <a:schemeClr val="bg1"/>
                </a:solidFill>
              </a:rPr>
              <a:t>Kolor czerwony – rejony świata pocięte siatką drogową liczącą 36 mln km długości.</a:t>
            </a:r>
            <a:endParaRPr lang="pl-PL" altLang="pl-PL" sz="1800" b="1" dirty="0">
              <a:solidFill>
                <a:schemeClr val="bg1"/>
              </a:solidFill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2699792" y="116632"/>
            <a:ext cx="343074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altLang="pl-PL" sz="2000" b="1" dirty="0" smtClean="0">
                <a:solidFill>
                  <a:srgbClr val="FFFFFF"/>
                </a:solidFill>
              </a:rPr>
              <a:t>Ochrona przyrody to fikcja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1" name="pole tekstowe 7"/>
          <p:cNvSpPr txBox="1">
            <a:spLocks noChangeArrowheads="1"/>
          </p:cNvSpPr>
          <p:nvPr/>
        </p:nvSpPr>
        <p:spPr bwMode="auto">
          <a:xfrm>
            <a:off x="611188" y="1412876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40" tIns="45720" rIns="91440" bIns="45720">
            <a:spAutoFit/>
          </a:bodyPr>
          <a:lstStyle/>
          <a:p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140292" name="pole tekstowe 8"/>
          <p:cNvSpPr txBox="1">
            <a:spLocks noChangeArrowheads="1"/>
          </p:cNvSpPr>
          <p:nvPr/>
        </p:nvSpPr>
        <p:spPr bwMode="auto">
          <a:xfrm>
            <a:off x="755650" y="1268414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40" tIns="45720" rIns="91440" bIns="45720">
            <a:spAutoFit/>
          </a:bodyPr>
          <a:lstStyle/>
          <a:p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140293" name="pole tekstowe 7"/>
          <p:cNvSpPr txBox="1">
            <a:spLocks noChangeArrowheads="1"/>
          </p:cNvSpPr>
          <p:nvPr/>
        </p:nvSpPr>
        <p:spPr bwMode="auto">
          <a:xfrm>
            <a:off x="5338763" y="6654801"/>
            <a:ext cx="380905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40" tIns="45720" rIns="91440" bIns="45720">
            <a:spAutoFit/>
          </a:bodyPr>
          <a:lstStyle/>
          <a:p>
            <a:pPr eaLnBrk="1" hangingPunct="1"/>
            <a:r>
              <a:rPr lang="pl-PL" altLang="pl-PL" sz="1000" dirty="0">
                <a:solidFill>
                  <a:srgbClr val="FFFFFF"/>
                </a:solidFill>
              </a:rPr>
              <a:t>http://www.theguardian.com/environment/series/biodiversity-100</a:t>
            </a:r>
          </a:p>
        </p:txBody>
      </p:sp>
      <p:sp>
        <p:nvSpPr>
          <p:cNvPr id="140294" name="pole tekstowe 9"/>
          <p:cNvSpPr txBox="1">
            <a:spLocks noChangeArrowheads="1"/>
          </p:cNvSpPr>
          <p:nvPr/>
        </p:nvSpPr>
        <p:spPr bwMode="auto">
          <a:xfrm>
            <a:off x="539750" y="5876926"/>
            <a:ext cx="813593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>
            <a:spAutoFit/>
          </a:bodyPr>
          <a:lstStyle/>
          <a:p>
            <a:r>
              <a:rPr lang="pl-PL" altLang="pl-PL" sz="1800" dirty="0">
                <a:solidFill>
                  <a:srgbClr val="FFFFFF"/>
                </a:solidFill>
              </a:rPr>
              <a:t>Williams M., </a:t>
            </a:r>
            <a:r>
              <a:rPr lang="pl-PL" altLang="pl-PL" sz="1800" dirty="0" err="1">
                <a:solidFill>
                  <a:srgbClr val="FFFFFF"/>
                </a:solidFill>
              </a:rPr>
              <a:t>Zalasiewicz</a:t>
            </a:r>
            <a:r>
              <a:rPr lang="pl-PL" altLang="pl-PL" sz="1800" dirty="0">
                <a:solidFill>
                  <a:srgbClr val="FFFFFF"/>
                </a:solidFill>
              </a:rPr>
              <a:t> J., </a:t>
            </a:r>
            <a:r>
              <a:rPr lang="pl-PL" altLang="pl-PL" sz="1800" dirty="0" err="1">
                <a:solidFill>
                  <a:srgbClr val="FFFFFF"/>
                </a:solidFill>
              </a:rPr>
              <a:t>Haff</a:t>
            </a:r>
            <a:r>
              <a:rPr lang="pl-PL" altLang="pl-PL" sz="1800" dirty="0">
                <a:solidFill>
                  <a:srgbClr val="FFFFFF"/>
                </a:solidFill>
              </a:rPr>
              <a:t> </a:t>
            </a:r>
            <a:r>
              <a:rPr lang="pl-PL" altLang="pl-PL" sz="1800" dirty="0" err="1">
                <a:solidFill>
                  <a:srgbClr val="FFFFFF"/>
                </a:solidFill>
              </a:rPr>
              <a:t>PK</a:t>
            </a:r>
            <a:r>
              <a:rPr lang="pl-PL" altLang="pl-PL" sz="1800" dirty="0">
                <a:solidFill>
                  <a:srgbClr val="FFFFFF"/>
                </a:solidFill>
              </a:rPr>
              <a:t>, </a:t>
            </a:r>
            <a:r>
              <a:rPr lang="pl-PL" altLang="pl-PL" sz="1800" dirty="0" err="1">
                <a:solidFill>
                  <a:srgbClr val="FFFFFF"/>
                </a:solidFill>
              </a:rPr>
              <a:t>Schwägerl</a:t>
            </a:r>
            <a:r>
              <a:rPr lang="pl-PL" altLang="pl-PL" sz="1800" dirty="0">
                <a:solidFill>
                  <a:srgbClr val="FFFFFF"/>
                </a:solidFill>
              </a:rPr>
              <a:t> </a:t>
            </a:r>
            <a:r>
              <a:rPr lang="pl-PL" altLang="pl-PL" sz="1800" dirty="0" err="1">
                <a:solidFill>
                  <a:srgbClr val="FFFFFF"/>
                </a:solidFill>
              </a:rPr>
              <a:t>Ch</a:t>
            </a:r>
            <a:r>
              <a:rPr lang="pl-PL" altLang="pl-PL" sz="1800" dirty="0">
                <a:solidFill>
                  <a:srgbClr val="FFFFFF"/>
                </a:solidFill>
              </a:rPr>
              <a:t>., </a:t>
            </a:r>
            <a:r>
              <a:rPr lang="pl-PL" altLang="pl-PL" sz="1800" dirty="0" err="1">
                <a:solidFill>
                  <a:srgbClr val="FFFFFF"/>
                </a:solidFill>
              </a:rPr>
              <a:t>Barnosky</a:t>
            </a:r>
            <a:r>
              <a:rPr lang="pl-PL" altLang="pl-PL" sz="1800" dirty="0">
                <a:solidFill>
                  <a:srgbClr val="FFFFFF"/>
                </a:solidFill>
              </a:rPr>
              <a:t> A., </a:t>
            </a:r>
            <a:r>
              <a:rPr lang="pl-PL" altLang="pl-PL" sz="1800" dirty="0" err="1">
                <a:solidFill>
                  <a:srgbClr val="FFFFFF"/>
                </a:solidFill>
              </a:rPr>
              <a:t>Ellis</a:t>
            </a:r>
            <a:r>
              <a:rPr lang="pl-PL" altLang="pl-PL" sz="1800" dirty="0">
                <a:solidFill>
                  <a:srgbClr val="FFFFFF"/>
                </a:solidFill>
              </a:rPr>
              <a:t> </a:t>
            </a:r>
            <a:r>
              <a:rPr lang="pl-PL" altLang="pl-PL" sz="1800" dirty="0" err="1">
                <a:solidFill>
                  <a:srgbClr val="FFFFFF"/>
                </a:solidFill>
              </a:rPr>
              <a:t>E.C</a:t>
            </a:r>
            <a:r>
              <a:rPr lang="pl-PL" altLang="pl-PL" sz="1800" dirty="0">
                <a:solidFill>
                  <a:srgbClr val="FFFFFF"/>
                </a:solidFill>
              </a:rPr>
              <a:t>. 2015. </a:t>
            </a:r>
            <a:r>
              <a:rPr lang="pl-PL" altLang="pl-PL" sz="1800" dirty="0" err="1">
                <a:solidFill>
                  <a:srgbClr val="FFFFFF"/>
                </a:solidFill>
              </a:rPr>
              <a:t>The</a:t>
            </a:r>
            <a:r>
              <a:rPr lang="pl-PL" altLang="pl-PL" sz="1800" dirty="0">
                <a:solidFill>
                  <a:srgbClr val="FFFFFF"/>
                </a:solidFill>
              </a:rPr>
              <a:t> </a:t>
            </a:r>
            <a:r>
              <a:rPr lang="pl-PL" altLang="pl-PL" sz="1800" dirty="0" err="1">
                <a:solidFill>
                  <a:srgbClr val="FFFFFF"/>
                </a:solidFill>
              </a:rPr>
              <a:t>Anthropocene</a:t>
            </a:r>
            <a:r>
              <a:rPr lang="pl-PL" altLang="pl-PL" sz="1800" dirty="0">
                <a:solidFill>
                  <a:srgbClr val="FFFFFF"/>
                </a:solidFill>
              </a:rPr>
              <a:t> </a:t>
            </a:r>
            <a:r>
              <a:rPr lang="pl-PL" altLang="pl-PL" sz="1800" dirty="0" err="1">
                <a:solidFill>
                  <a:srgbClr val="FFFFFF"/>
                </a:solidFill>
              </a:rPr>
              <a:t>biosphere</a:t>
            </a:r>
            <a:r>
              <a:rPr lang="pl-PL" altLang="pl-PL" sz="1800" dirty="0">
                <a:solidFill>
                  <a:srgbClr val="FFFFFF"/>
                </a:solidFill>
              </a:rPr>
              <a:t>. </a:t>
            </a:r>
            <a:r>
              <a:rPr lang="pl-PL" altLang="pl-PL" sz="1800" dirty="0" err="1">
                <a:solidFill>
                  <a:srgbClr val="FFFFFF"/>
                </a:solidFill>
              </a:rPr>
              <a:t>The</a:t>
            </a:r>
            <a:r>
              <a:rPr lang="pl-PL" altLang="pl-PL" sz="1800" dirty="0">
                <a:solidFill>
                  <a:srgbClr val="FFFFFF"/>
                </a:solidFill>
              </a:rPr>
              <a:t> </a:t>
            </a:r>
            <a:r>
              <a:rPr lang="pl-PL" altLang="pl-PL" sz="1800" dirty="0" err="1">
                <a:solidFill>
                  <a:srgbClr val="FFFFFF"/>
                </a:solidFill>
              </a:rPr>
              <a:t>Anthropocene</a:t>
            </a:r>
            <a:r>
              <a:rPr lang="pl-PL" altLang="pl-PL" sz="1800" dirty="0">
                <a:solidFill>
                  <a:srgbClr val="FFFFFF"/>
                </a:solidFill>
              </a:rPr>
              <a:t> </a:t>
            </a:r>
            <a:r>
              <a:rPr lang="pl-PL" altLang="pl-PL" sz="1800" dirty="0" err="1">
                <a:solidFill>
                  <a:srgbClr val="FFFFFF"/>
                </a:solidFill>
              </a:rPr>
              <a:t>Review</a:t>
            </a:r>
            <a:r>
              <a:rPr lang="pl-PL" altLang="pl-PL" sz="1800" dirty="0">
                <a:solidFill>
                  <a:srgbClr val="FFFFFF"/>
                </a:solidFill>
              </a:rPr>
              <a:t> 1-24. </a:t>
            </a:r>
          </a:p>
        </p:txBody>
      </p:sp>
      <p:sp>
        <p:nvSpPr>
          <p:cNvPr id="140295" name="pole tekstowe 9"/>
          <p:cNvSpPr txBox="1">
            <a:spLocks noChangeArrowheads="1"/>
          </p:cNvSpPr>
          <p:nvPr/>
        </p:nvSpPr>
        <p:spPr bwMode="auto">
          <a:xfrm>
            <a:off x="683568" y="1484784"/>
            <a:ext cx="8064896" cy="83099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91440" tIns="45720" rIns="91440" bIns="45720">
            <a:spAutoFit/>
          </a:bodyPr>
          <a:lstStyle/>
          <a:p>
            <a:r>
              <a:rPr lang="pl-PL" altLang="pl-PL" b="1" i="1" dirty="0">
                <a:solidFill>
                  <a:srgbClr val="000000"/>
                </a:solidFill>
              </a:rPr>
              <a:t>„Zagłada dinozaurów to drobiazg w porównaniu ze zmianami, które dzisiaj fundujemy biosferze Ziemi”</a:t>
            </a:r>
          </a:p>
        </p:txBody>
      </p:sp>
      <p:sp>
        <p:nvSpPr>
          <p:cNvPr id="140296" name="pole tekstowe 17"/>
          <p:cNvSpPr txBox="1">
            <a:spLocks noChangeArrowheads="1"/>
          </p:cNvSpPr>
          <p:nvPr/>
        </p:nvSpPr>
        <p:spPr bwMode="auto">
          <a:xfrm>
            <a:off x="900113" y="4221163"/>
            <a:ext cx="1943100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91440" tIns="45720" rIns="91440" bIns="45720">
            <a:spAutoFit/>
          </a:bodyPr>
          <a:lstStyle/>
          <a:p>
            <a:r>
              <a:rPr lang="pl-PL" altLang="pl-PL" sz="2000" b="1" dirty="0">
                <a:solidFill>
                  <a:srgbClr val="000000"/>
                </a:solidFill>
              </a:rPr>
              <a:t>Mark Williams</a:t>
            </a:r>
          </a:p>
        </p:txBody>
      </p:sp>
      <p:pic>
        <p:nvPicPr>
          <p:cNvPr id="140297" name="Picture 2" descr="http://www.sonicacts.com/image.php?id=32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064" y="2852738"/>
            <a:ext cx="1944687" cy="2592387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40298" name="pole tekstowe 18"/>
          <p:cNvSpPr txBox="1">
            <a:spLocks noChangeArrowheads="1"/>
          </p:cNvSpPr>
          <p:nvPr/>
        </p:nvSpPr>
        <p:spPr bwMode="auto">
          <a:xfrm>
            <a:off x="827088" y="4868864"/>
            <a:ext cx="412164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40" tIns="45720" rIns="91440" bIns="45720">
            <a:spAutoFit/>
          </a:bodyPr>
          <a:lstStyle/>
          <a:p>
            <a:r>
              <a:rPr lang="pl-PL" altLang="pl-PL" sz="1800" dirty="0">
                <a:solidFill>
                  <a:srgbClr val="FFFFFF"/>
                </a:solidFill>
              </a:rPr>
              <a:t>profesor geologii (Leicester </a:t>
            </a:r>
            <a:r>
              <a:rPr lang="pl-PL" altLang="pl-PL" sz="1800" dirty="0" err="1">
                <a:solidFill>
                  <a:srgbClr val="FFFFFF"/>
                </a:solidFill>
              </a:rPr>
              <a:t>University</a:t>
            </a:r>
            <a:r>
              <a:rPr lang="pl-PL" altLang="pl-PL" sz="1800" dirty="0">
                <a:solidFill>
                  <a:srgbClr val="FFFFFF"/>
                </a:solidFill>
              </a:rPr>
              <a:t>)</a:t>
            </a: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2771800" y="260648"/>
            <a:ext cx="39604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 altLang="pl-PL" sz="2000" b="1" dirty="0" smtClean="0">
                <a:solidFill>
                  <a:srgbClr val="FFFFFF"/>
                </a:solidFill>
                <a:cs typeface="Arial" charset="0"/>
              </a:rPr>
              <a:t>Bioróżnorodność na świecie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0" name="Text Box 5"/>
          <p:cNvSpPr txBox="1">
            <a:spLocks noChangeArrowheads="1"/>
          </p:cNvSpPr>
          <p:nvPr/>
        </p:nvSpPr>
        <p:spPr bwMode="auto">
          <a:xfrm>
            <a:off x="251520" y="4005064"/>
            <a:ext cx="8496943" cy="70788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l-PL" sz="2000" b="1" dirty="0" smtClean="0">
                <a:solidFill>
                  <a:srgbClr val="C00000"/>
                </a:solidFill>
              </a:rPr>
              <a:t>32,8% obszarów chronionych </a:t>
            </a:r>
            <a:r>
              <a:rPr lang="pl-PL" sz="2000" b="1" dirty="0" smtClean="0"/>
              <a:t>jest wysoce zdegradowanych </a:t>
            </a:r>
            <a:r>
              <a:rPr lang="pl-PL" altLang="pl-PL" sz="2000" b="1" dirty="0" smtClean="0"/>
              <a:t>(2,3 mln km</a:t>
            </a:r>
            <a:r>
              <a:rPr lang="pl-PL" altLang="pl-PL" sz="2000" b="1" baseline="30000" dirty="0" smtClean="0"/>
              <a:t>2</a:t>
            </a:r>
            <a:r>
              <a:rPr lang="pl-PL" altLang="pl-PL" sz="2000" b="1" dirty="0" smtClean="0"/>
              <a:t> , obszar 2x większy od Alaski)</a:t>
            </a:r>
          </a:p>
        </p:txBody>
      </p:sp>
      <p:sp>
        <p:nvSpPr>
          <p:cNvPr id="75784" name="Text Box 3"/>
          <p:cNvSpPr txBox="1">
            <a:spLocks noChangeArrowheads="1"/>
          </p:cNvSpPr>
          <p:nvPr/>
        </p:nvSpPr>
        <p:spPr bwMode="auto">
          <a:xfrm>
            <a:off x="251520" y="5949280"/>
            <a:ext cx="864108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l-PL" altLang="pl-PL" sz="1800" dirty="0" smtClean="0">
                <a:solidFill>
                  <a:schemeClr val="bg1"/>
                </a:solidFill>
              </a:rPr>
              <a:t>Jones K. R. et al. 2018. </a:t>
            </a:r>
            <a:r>
              <a:rPr lang="en-US" altLang="pl-PL" sz="1800" dirty="0" smtClean="0">
                <a:solidFill>
                  <a:schemeClr val="bg1"/>
                </a:solidFill>
              </a:rPr>
              <a:t>One-third of global protected land is under intense human pressure</a:t>
            </a:r>
            <a:r>
              <a:rPr lang="pl-PL" altLang="pl-PL" sz="1800" dirty="0" smtClean="0">
                <a:solidFill>
                  <a:schemeClr val="bg1"/>
                </a:solidFill>
              </a:rPr>
              <a:t>. </a:t>
            </a:r>
            <a:r>
              <a:rPr lang="en-US" altLang="pl-PL" sz="1800" dirty="0" smtClean="0">
                <a:solidFill>
                  <a:schemeClr val="bg1"/>
                </a:solidFill>
              </a:rPr>
              <a:t>Science 360</a:t>
            </a:r>
            <a:r>
              <a:rPr lang="pl-PL" altLang="pl-PL" sz="1800" dirty="0" smtClean="0">
                <a:solidFill>
                  <a:schemeClr val="bg1"/>
                </a:solidFill>
              </a:rPr>
              <a:t> (</a:t>
            </a:r>
            <a:r>
              <a:rPr lang="en-US" altLang="pl-PL" sz="1800" dirty="0" smtClean="0">
                <a:solidFill>
                  <a:schemeClr val="bg1"/>
                </a:solidFill>
              </a:rPr>
              <a:t>6390</a:t>
            </a:r>
            <a:r>
              <a:rPr lang="pl-PL" altLang="pl-PL" sz="1800" dirty="0" smtClean="0">
                <a:solidFill>
                  <a:schemeClr val="bg1"/>
                </a:solidFill>
              </a:rPr>
              <a:t>): </a:t>
            </a:r>
            <a:r>
              <a:rPr lang="en-US" altLang="pl-PL" sz="1800" dirty="0" smtClean="0">
                <a:solidFill>
                  <a:schemeClr val="bg1"/>
                </a:solidFill>
              </a:rPr>
              <a:t>788-791</a:t>
            </a:r>
            <a:r>
              <a:rPr lang="pl-PL" altLang="pl-PL" sz="1800" dirty="0" smtClean="0">
                <a:solidFill>
                  <a:schemeClr val="bg1"/>
                </a:solidFill>
              </a:rPr>
              <a:t>.</a:t>
            </a:r>
            <a:endParaRPr lang="pl-PL" altLang="pl-PL" sz="1800" dirty="0">
              <a:solidFill>
                <a:schemeClr val="bg1"/>
              </a:solidFill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2699792" y="116632"/>
            <a:ext cx="343074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altLang="pl-PL" sz="2000" b="1" dirty="0" smtClean="0">
                <a:solidFill>
                  <a:srgbClr val="FFFFFF"/>
                </a:solidFill>
              </a:rPr>
              <a:t>Ochrona przyrody to fikcja</a:t>
            </a:r>
          </a:p>
        </p:txBody>
      </p:sp>
      <p:pic>
        <p:nvPicPr>
          <p:cNvPr id="12" name="Obraz 11" descr="Przechwytywanie.PNG"/>
          <p:cNvPicPr>
            <a:picLocks noChangeAspect="1"/>
          </p:cNvPicPr>
          <p:nvPr/>
        </p:nvPicPr>
        <p:blipFill>
          <a:blip r:embed="rId2" cstate="print"/>
          <a:srcRect t="47564"/>
          <a:stretch>
            <a:fillRect/>
          </a:stretch>
        </p:blipFill>
        <p:spPr>
          <a:xfrm>
            <a:off x="1212568" y="1484784"/>
            <a:ext cx="6455776" cy="1905210"/>
          </a:xfrm>
          <a:prstGeom prst="rect">
            <a:avLst/>
          </a:prstGeom>
        </p:spPr>
      </p:pic>
      <p:pic>
        <p:nvPicPr>
          <p:cNvPr id="13" name="Obraz 12" descr="Przechwytywanie.PNG"/>
          <p:cNvPicPr>
            <a:picLocks noChangeAspect="1"/>
          </p:cNvPicPr>
          <p:nvPr/>
        </p:nvPicPr>
        <p:blipFill>
          <a:blip r:embed="rId2" cstate="print"/>
          <a:srcRect b="84145"/>
          <a:stretch>
            <a:fillRect/>
          </a:stretch>
        </p:blipFill>
        <p:spPr>
          <a:xfrm>
            <a:off x="1212568" y="908720"/>
            <a:ext cx="6455776" cy="576064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2699792" y="116632"/>
            <a:ext cx="343074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altLang="pl-PL" sz="2000" b="1" dirty="0" smtClean="0">
                <a:solidFill>
                  <a:srgbClr val="FFFFFF"/>
                </a:solidFill>
              </a:rPr>
              <a:t>Ochrona przyrody to fikcja</a:t>
            </a:r>
          </a:p>
        </p:txBody>
      </p:sp>
      <p:pic>
        <p:nvPicPr>
          <p:cNvPr id="12" name="Obraz 11" descr="Przechwytywanie.PNG"/>
          <p:cNvPicPr>
            <a:picLocks noChangeAspect="1"/>
          </p:cNvPicPr>
          <p:nvPr/>
        </p:nvPicPr>
        <p:blipFill>
          <a:blip r:embed="rId2" cstate="print"/>
          <a:srcRect t="47564"/>
          <a:stretch>
            <a:fillRect/>
          </a:stretch>
        </p:blipFill>
        <p:spPr>
          <a:xfrm>
            <a:off x="1212568" y="1340768"/>
            <a:ext cx="6455776" cy="1905210"/>
          </a:xfrm>
          <a:prstGeom prst="rect">
            <a:avLst/>
          </a:prstGeom>
        </p:spPr>
      </p:pic>
      <p:pic>
        <p:nvPicPr>
          <p:cNvPr id="13" name="Obraz 12" descr="Przechwytywanie.PNG"/>
          <p:cNvPicPr>
            <a:picLocks noChangeAspect="1"/>
          </p:cNvPicPr>
          <p:nvPr/>
        </p:nvPicPr>
        <p:blipFill>
          <a:blip r:embed="rId2" cstate="print"/>
          <a:srcRect b="84145"/>
          <a:stretch>
            <a:fillRect/>
          </a:stretch>
        </p:blipFill>
        <p:spPr>
          <a:xfrm>
            <a:off x="1212568" y="764704"/>
            <a:ext cx="6455776" cy="576064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323528" y="3429000"/>
            <a:ext cx="8496943" cy="10156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l-PL" sz="2000" b="1" dirty="0" smtClean="0"/>
              <a:t>Warunki określone w Konwencji o różnorodności biologicznej z 1992 roku są w pełni przestrzegane jedynie przez </a:t>
            </a:r>
            <a:r>
              <a:rPr lang="pl-PL" sz="2000" b="1" dirty="0" smtClean="0">
                <a:solidFill>
                  <a:srgbClr val="C00000"/>
                </a:solidFill>
              </a:rPr>
              <a:t>37 państw </a:t>
            </a:r>
            <a:r>
              <a:rPr lang="pl-PL" sz="2000" b="1" dirty="0" smtClean="0"/>
              <a:t>spośród 168 sygnatariuszy dokumentu.</a:t>
            </a:r>
            <a:endParaRPr lang="pl-PL" altLang="pl-PL" sz="2000" b="1" dirty="0" smtClean="0"/>
          </a:p>
        </p:txBody>
      </p:sp>
      <p:sp>
        <p:nvSpPr>
          <p:cNvPr id="10" name="pole tekstowe 9"/>
          <p:cNvSpPr txBox="1"/>
          <p:nvPr/>
        </p:nvSpPr>
        <p:spPr>
          <a:xfrm>
            <a:off x="144016" y="4725144"/>
            <a:ext cx="8892480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l-PL" sz="2000" b="1" i="1" dirty="0" smtClean="0"/>
              <a:t>Ważne jest, aby narody doceniły głębokie korzyści w zakresie ochrony przyrody, które można osiągnąć poprzez modernizację i odbudowę zdegradowanych obszarów chronionych przy jednoczesnym poszanowaniu potrzeb miejscowej ludności”</a:t>
            </a:r>
            <a:endParaRPr lang="pl-PL" sz="2000" b="1" i="1" dirty="0"/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179388" y="6095037"/>
            <a:ext cx="89646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l-PL" altLang="pl-PL" sz="1800" dirty="0" smtClean="0">
                <a:solidFill>
                  <a:schemeClr val="bg1"/>
                </a:solidFill>
              </a:rPr>
              <a:t>Jones K. R. et al. 2018. </a:t>
            </a:r>
            <a:r>
              <a:rPr lang="en-US" altLang="pl-PL" sz="1800" dirty="0" smtClean="0">
                <a:solidFill>
                  <a:schemeClr val="bg1"/>
                </a:solidFill>
              </a:rPr>
              <a:t>One-third of global protected land is under intense human pressure</a:t>
            </a:r>
            <a:r>
              <a:rPr lang="pl-PL" altLang="pl-PL" sz="1800" dirty="0" smtClean="0">
                <a:solidFill>
                  <a:schemeClr val="bg1"/>
                </a:solidFill>
              </a:rPr>
              <a:t>. </a:t>
            </a:r>
            <a:r>
              <a:rPr lang="en-US" altLang="pl-PL" sz="1800" dirty="0" smtClean="0">
                <a:solidFill>
                  <a:schemeClr val="bg1"/>
                </a:solidFill>
              </a:rPr>
              <a:t>Science 360</a:t>
            </a:r>
            <a:r>
              <a:rPr lang="pl-PL" altLang="pl-PL" sz="1800" dirty="0" smtClean="0">
                <a:solidFill>
                  <a:schemeClr val="bg1"/>
                </a:solidFill>
              </a:rPr>
              <a:t> (</a:t>
            </a:r>
            <a:r>
              <a:rPr lang="en-US" altLang="pl-PL" sz="1800" dirty="0" smtClean="0">
                <a:solidFill>
                  <a:schemeClr val="bg1"/>
                </a:solidFill>
              </a:rPr>
              <a:t>6390</a:t>
            </a:r>
            <a:r>
              <a:rPr lang="pl-PL" altLang="pl-PL" sz="1800" dirty="0" smtClean="0">
                <a:solidFill>
                  <a:schemeClr val="bg1"/>
                </a:solidFill>
              </a:rPr>
              <a:t>): </a:t>
            </a:r>
            <a:r>
              <a:rPr lang="en-US" altLang="pl-PL" sz="1800" dirty="0" smtClean="0">
                <a:solidFill>
                  <a:schemeClr val="bg1"/>
                </a:solidFill>
              </a:rPr>
              <a:t>788-791</a:t>
            </a:r>
            <a:r>
              <a:rPr lang="pl-PL" altLang="pl-PL" sz="1800" dirty="0" smtClean="0">
                <a:solidFill>
                  <a:schemeClr val="bg1"/>
                </a:solidFill>
              </a:rPr>
              <a:t>.</a:t>
            </a:r>
            <a:endParaRPr lang="pl-PL" altLang="pl-PL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Obraz 8" descr="earth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404664"/>
            <a:ext cx="5949280" cy="5949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7" name="pole tekstowe 7"/>
          <p:cNvSpPr txBox="1">
            <a:spLocks noChangeArrowheads="1"/>
          </p:cNvSpPr>
          <p:nvPr/>
        </p:nvSpPr>
        <p:spPr bwMode="auto">
          <a:xfrm>
            <a:off x="5413375" y="6611938"/>
            <a:ext cx="3719513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pl-PL" altLang="pl-PL" sz="1000">
                <a:solidFill>
                  <a:srgbClr val="FFFFFF"/>
                </a:solidFill>
              </a:rPr>
              <a:t>http://theguiridispatches.files.wordpress.com/2008/05/earth.jpg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827584" y="692696"/>
            <a:ext cx="7991475" cy="5222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pl-PL" altLang="pl-PL" sz="28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Czy przejmujemy się stanem naszej planety?</a:t>
            </a: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179513" y="260648"/>
            <a:ext cx="8784975" cy="52322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l-PL" altLang="pl-PL" sz="2800" b="1" dirty="0" smtClean="0">
                <a:solidFill>
                  <a:srgbClr val="000000"/>
                </a:solidFill>
              </a:rPr>
              <a:t>Jaką cześć naszej planety powinniśmy chronić?</a:t>
            </a:r>
            <a:endParaRPr lang="pl-PL" altLang="pl-PL" sz="2800" b="1" dirty="0">
              <a:solidFill>
                <a:srgbClr val="000000"/>
              </a:solidFill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359024" y="3068960"/>
            <a:ext cx="8605464" cy="36933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Konferencja stron „Konwencji o różnorodności biologicznej” – Nagoi - 2010</a:t>
            </a:r>
            <a:endParaRPr kumimoji="0" lang="pl-PL" altLang="pl-PL" sz="1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3054154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6" name="Text Box 3"/>
          <p:cNvSpPr txBox="1">
            <a:spLocks noChangeArrowheads="1"/>
          </p:cNvSpPr>
          <p:nvPr/>
        </p:nvSpPr>
        <p:spPr bwMode="auto">
          <a:xfrm>
            <a:off x="574924" y="980728"/>
            <a:ext cx="85690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l-PL" altLang="pl-PL" sz="1800" b="1" dirty="0" smtClean="0">
                <a:solidFill>
                  <a:srgbClr val="FFC000"/>
                </a:solidFill>
              </a:rPr>
              <a:t>Konferencja stron „Konwencji o różnorodności biologicznej” – Nagoi - 2010</a:t>
            </a:r>
            <a:endParaRPr lang="pl-PL" altLang="pl-PL" sz="1800" b="1" dirty="0">
              <a:solidFill>
                <a:srgbClr val="FFC000"/>
              </a:solidFill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043608" y="1700808"/>
            <a:ext cx="6912768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l-PL" altLang="pl-PL" sz="2000" b="1" dirty="0" smtClean="0">
                <a:solidFill>
                  <a:srgbClr val="C00000"/>
                </a:solidFill>
              </a:rPr>
              <a:t>17% </a:t>
            </a:r>
            <a:r>
              <a:rPr lang="pl-PL" altLang="pl-PL" sz="2000" b="1" dirty="0" smtClean="0">
                <a:solidFill>
                  <a:srgbClr val="000000"/>
                </a:solidFill>
              </a:rPr>
              <a:t>lądów i wód śródlądowych pod ochroną do 2020 r.</a:t>
            </a:r>
            <a:endParaRPr lang="pl-PL" altLang="pl-PL" sz="2000" b="1" dirty="0">
              <a:solidFill>
                <a:srgbClr val="000000"/>
              </a:solidFill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043608" y="2492896"/>
            <a:ext cx="6768752" cy="70788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l-PL" altLang="pl-PL" sz="2000" b="1" dirty="0" smtClean="0">
                <a:solidFill>
                  <a:srgbClr val="C00000"/>
                </a:solidFill>
              </a:rPr>
              <a:t>10% </a:t>
            </a:r>
            <a:r>
              <a:rPr lang="pl-PL" altLang="pl-PL" sz="2000" b="1" dirty="0" smtClean="0">
                <a:solidFill>
                  <a:srgbClr val="000000"/>
                </a:solidFill>
              </a:rPr>
              <a:t>- powierzchni terenów przybrzeżnych i </a:t>
            </a:r>
            <a:r>
              <a:rPr lang="pl-PL" altLang="pl-PL" sz="2000" b="1" dirty="0" smtClean="0">
                <a:solidFill>
                  <a:srgbClr val="000000"/>
                </a:solidFill>
              </a:rPr>
              <a:t>oceanów </a:t>
            </a:r>
            <a:r>
              <a:rPr lang="pl-PL" altLang="pl-PL" sz="2000" b="1" dirty="0" smtClean="0">
                <a:solidFill>
                  <a:srgbClr val="000000"/>
                </a:solidFill>
              </a:rPr>
              <a:t>pod ochroną do 2020 r.</a:t>
            </a:r>
            <a:endParaRPr lang="pl-PL" altLang="pl-PL" sz="2000" b="1" dirty="0">
              <a:solidFill>
                <a:srgbClr val="000000"/>
              </a:solidFill>
            </a:endParaRPr>
          </a:p>
        </p:txBody>
      </p:sp>
      <p:pic>
        <p:nvPicPr>
          <p:cNvPr id="1044482" name="Picture 2" descr="Znalezione obrazy dla zapytania Conference of parties to the Convention on Biological Diversity - Nagoya - 20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3717032"/>
            <a:ext cx="4809484" cy="2808312"/>
          </a:xfrm>
          <a:prstGeom prst="rect">
            <a:avLst/>
          </a:prstGeom>
          <a:noFill/>
        </p:spPr>
      </p:pic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1742496" y="260648"/>
            <a:ext cx="605326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altLang="pl-PL" sz="2000" b="1" dirty="0" smtClean="0">
                <a:solidFill>
                  <a:srgbClr val="FFFFFF"/>
                </a:solidFill>
              </a:rPr>
              <a:t>Jaką cześć naszej planety powinniśmy chronić?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Obraz 8" descr="earth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404664"/>
            <a:ext cx="5949280" cy="5949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7" name="pole tekstowe 7"/>
          <p:cNvSpPr txBox="1">
            <a:spLocks noChangeArrowheads="1"/>
          </p:cNvSpPr>
          <p:nvPr/>
        </p:nvSpPr>
        <p:spPr bwMode="auto">
          <a:xfrm>
            <a:off x="5413375" y="6611938"/>
            <a:ext cx="3719513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pl-PL" altLang="pl-PL" sz="1000">
                <a:solidFill>
                  <a:srgbClr val="FFFFFF"/>
                </a:solidFill>
              </a:rPr>
              <a:t>http://theguiridispatches.files.wordpress.com/2008/05/earth.jpg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827584" y="692696"/>
            <a:ext cx="7991475" cy="5222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pl-PL" altLang="pl-PL" sz="28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Czy przejmujemy się stanem naszej planety?</a:t>
            </a: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179513" y="260648"/>
            <a:ext cx="8784975" cy="52322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l-PL" altLang="pl-PL" sz="2800" b="1" dirty="0" smtClean="0">
                <a:solidFill>
                  <a:srgbClr val="000000"/>
                </a:solidFill>
              </a:rPr>
              <a:t>Jaką cześć naszej planety powinniśmy chronić?</a:t>
            </a:r>
            <a:endParaRPr lang="pl-PL" altLang="pl-PL" sz="2800" b="1" dirty="0">
              <a:solidFill>
                <a:srgbClr val="000000"/>
              </a:solidFill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763688" y="3140968"/>
            <a:ext cx="5976664" cy="46166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l-PL" altLang="pl-PL" b="1" kern="0" dirty="0" smtClean="0">
                <a:solidFill>
                  <a:srgbClr val="000000"/>
                </a:solidFill>
              </a:rPr>
              <a:t>Pół Ziemi. Walka naszej planety o życie</a:t>
            </a:r>
            <a:endParaRPr lang="pl-PL" altLang="pl-PL" b="1" kern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3054154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83" name="pole tekstowe 15"/>
          <p:cNvSpPr txBox="1">
            <a:spLocks noChangeArrowheads="1"/>
          </p:cNvSpPr>
          <p:nvPr/>
        </p:nvSpPr>
        <p:spPr bwMode="auto">
          <a:xfrm>
            <a:off x="6651010" y="6627168"/>
            <a:ext cx="249299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altLang="pl-PL" sz="900" dirty="0" smtClean="0">
                <a:solidFill>
                  <a:srgbClr val="FFFFFF"/>
                </a:solidFill>
              </a:rPr>
              <a:t>http://www.aletheia.com.pl/tytul/208/pol-ziemi</a:t>
            </a:r>
            <a:endParaRPr lang="pl-PL" altLang="pl-PL" sz="900" dirty="0">
              <a:solidFill>
                <a:srgbClr val="FFFFFF"/>
              </a:solidFill>
            </a:endParaRPr>
          </a:p>
        </p:txBody>
      </p:sp>
      <p:pic>
        <p:nvPicPr>
          <p:cNvPr id="2050" name="Picture 2" descr="Znalezione obrazy dla zapytania wilson pół ziem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980728"/>
            <a:ext cx="3312368" cy="5282225"/>
          </a:xfrm>
          <a:prstGeom prst="rect">
            <a:avLst/>
          </a:prstGeom>
          <a:noFill/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42496" y="260648"/>
            <a:ext cx="605326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altLang="pl-PL" sz="2000" b="1" dirty="0" smtClean="0">
                <a:solidFill>
                  <a:srgbClr val="FFFFFF"/>
                </a:solidFill>
              </a:rPr>
              <a:t>Jaką cześć naszej planety powinniśmy chronić?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5" name="pole tekstowe 7"/>
          <p:cNvSpPr txBox="1">
            <a:spLocks noChangeArrowheads="1"/>
          </p:cNvSpPr>
          <p:nvPr/>
        </p:nvSpPr>
        <p:spPr bwMode="auto">
          <a:xfrm>
            <a:off x="611188" y="1412875"/>
            <a:ext cx="1857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136196" name="pole tekstowe 8"/>
          <p:cNvSpPr txBox="1">
            <a:spLocks noChangeArrowheads="1"/>
          </p:cNvSpPr>
          <p:nvPr/>
        </p:nvSpPr>
        <p:spPr bwMode="auto">
          <a:xfrm>
            <a:off x="755650" y="1268413"/>
            <a:ext cx="1841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12" name="pole tekstowe 9"/>
          <p:cNvSpPr txBox="1">
            <a:spLocks noChangeArrowheads="1"/>
          </p:cNvSpPr>
          <p:nvPr/>
        </p:nvSpPr>
        <p:spPr bwMode="auto">
          <a:xfrm>
            <a:off x="323528" y="5221649"/>
            <a:ext cx="8568952" cy="10156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l-PL" sz="2000" b="1" i="1" dirty="0" smtClean="0">
                <a:solidFill>
                  <a:srgbClr val="000000"/>
                </a:solidFill>
              </a:rPr>
              <a:t>„Jedynym ratunkiem przed „szóstym wymieraniem” jest zwiększenie ścisłej ochrony w formie rezerwatów  i objęcie nimi areału </a:t>
            </a:r>
            <a:r>
              <a:rPr lang="pl-PL" sz="2000" b="1" i="1" dirty="0" smtClean="0">
                <a:solidFill>
                  <a:srgbClr val="C00000"/>
                </a:solidFill>
              </a:rPr>
              <a:t>połowy</a:t>
            </a:r>
            <a:r>
              <a:rPr lang="pl-PL" sz="2000" b="1" i="1" dirty="0" smtClean="0">
                <a:solidFill>
                  <a:srgbClr val="000000"/>
                </a:solidFill>
              </a:rPr>
              <a:t> powierzchni Ziemi lub nawet większego”</a:t>
            </a:r>
            <a:endParaRPr lang="pl-PL" sz="2000" b="1" i="1" dirty="0">
              <a:solidFill>
                <a:srgbClr val="000000"/>
              </a:solidFill>
            </a:endParaRPr>
          </a:p>
        </p:txBody>
      </p:sp>
      <p:pic>
        <p:nvPicPr>
          <p:cNvPr id="848898" name="Picture 2" descr="Znalezione obrazy dla zapytania Edward O. Wilson. Pół Ziem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369343"/>
            <a:ext cx="2808312" cy="44847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8252540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Obraz 8" descr="earth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404664"/>
            <a:ext cx="5949280" cy="5949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7" name="pole tekstowe 7"/>
          <p:cNvSpPr txBox="1">
            <a:spLocks noChangeArrowheads="1"/>
          </p:cNvSpPr>
          <p:nvPr/>
        </p:nvSpPr>
        <p:spPr bwMode="auto">
          <a:xfrm>
            <a:off x="5413375" y="6611938"/>
            <a:ext cx="3719513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pl-PL" altLang="pl-PL" sz="1000">
                <a:solidFill>
                  <a:srgbClr val="FFFFFF"/>
                </a:solidFill>
              </a:rPr>
              <a:t>http://theguiridispatches.files.wordpress.com/2008/05/earth.jpg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827584" y="692696"/>
            <a:ext cx="7991475" cy="5222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pl-PL" altLang="pl-PL" sz="28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Czy przejmujemy się stanem naszej planety?</a:t>
            </a: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179513" y="260648"/>
            <a:ext cx="8784975" cy="52322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l-PL" altLang="pl-PL" sz="2800" b="1" dirty="0" smtClean="0">
                <a:solidFill>
                  <a:srgbClr val="000000"/>
                </a:solidFill>
              </a:rPr>
              <a:t>Jaką cześć naszej planety powinniśmy chronić?</a:t>
            </a:r>
            <a:endParaRPr lang="pl-PL" altLang="pl-PL" sz="2800" b="1" dirty="0">
              <a:solidFill>
                <a:srgbClr val="000000"/>
              </a:solidFill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2987824" y="2996952"/>
            <a:ext cx="3312368" cy="52322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l-PL" altLang="pl-PL" sz="2800" b="1" kern="0" dirty="0" err="1" smtClean="0">
                <a:solidFill>
                  <a:srgbClr val="000000"/>
                </a:solidFill>
              </a:rPr>
              <a:t>Space</a:t>
            </a:r>
            <a:r>
              <a:rPr lang="pl-PL" altLang="pl-PL" sz="2800" b="1" kern="0" dirty="0" smtClean="0">
                <a:solidFill>
                  <a:srgbClr val="000000"/>
                </a:solidFill>
              </a:rPr>
              <a:t> for </a:t>
            </a:r>
            <a:r>
              <a:rPr lang="pl-PL" altLang="pl-PL" sz="2800" b="1" kern="0" dirty="0" err="1" smtClean="0">
                <a:solidFill>
                  <a:srgbClr val="000000"/>
                </a:solidFill>
              </a:rPr>
              <a:t>Nature</a:t>
            </a:r>
            <a:endParaRPr lang="pl-PL" altLang="pl-PL" sz="2800" b="1" kern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3054154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4" name="pole tekstowe 6"/>
          <p:cNvSpPr txBox="1">
            <a:spLocks noChangeArrowheads="1"/>
          </p:cNvSpPr>
          <p:nvPr/>
        </p:nvSpPr>
        <p:spPr bwMode="auto">
          <a:xfrm>
            <a:off x="4679950" y="6581775"/>
            <a:ext cx="44640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http://www.sciencemag.org/cgi/content/abstract/316/5833/1866</a:t>
            </a:r>
          </a:p>
        </p:txBody>
      </p:sp>
      <p:sp>
        <p:nvSpPr>
          <p:cNvPr id="76806" name="Text Box 3"/>
          <p:cNvSpPr txBox="1">
            <a:spLocks noChangeArrowheads="1"/>
          </p:cNvSpPr>
          <p:nvPr/>
        </p:nvSpPr>
        <p:spPr bwMode="auto">
          <a:xfrm>
            <a:off x="395536" y="6165304"/>
            <a:ext cx="82810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Baillie</a:t>
            </a:r>
            <a:r>
              <a:rPr kumimoji="0" lang="pl-PL" altLang="pl-PL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J., </a:t>
            </a:r>
            <a:r>
              <a:rPr kumimoji="0" lang="pl-PL" altLang="pl-PL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Zhang</a:t>
            </a:r>
            <a:r>
              <a:rPr kumimoji="0" lang="pl-PL" altLang="pl-PL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pl-PL" altLang="pl-PL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Y.-P</a:t>
            </a:r>
            <a:r>
              <a:rPr kumimoji="0" lang="pl-PL" altLang="pl-PL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 2018. </a:t>
            </a:r>
            <a:r>
              <a:rPr kumimoji="0" lang="pl-PL" altLang="pl-PL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Space</a:t>
            </a:r>
            <a:r>
              <a:rPr kumimoji="0" lang="pl-PL" altLang="pl-PL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for </a:t>
            </a:r>
            <a:r>
              <a:rPr kumimoji="0" lang="pl-PL" altLang="pl-PL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nature</a:t>
            </a:r>
            <a:r>
              <a:rPr kumimoji="0" lang="pl-PL" altLang="pl-PL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 Science 361(6407): 1051.</a:t>
            </a:r>
            <a:endParaRPr kumimoji="0" lang="pl-PL" altLang="pl-PL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0" name="Obraz 9" descr="Przechwytywani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740409"/>
            <a:ext cx="5544616" cy="2952620"/>
          </a:xfrm>
          <a:prstGeom prst="rect">
            <a:avLst/>
          </a:prstGeom>
        </p:spPr>
      </p:pic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664670" y="5229200"/>
            <a:ext cx="82089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Jonathan </a:t>
            </a:r>
            <a:r>
              <a:rPr kumimoji="0" lang="pl-PL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Baillie</a:t>
            </a:r>
            <a:r>
              <a:rPr kumimoji="0" lang="pl-PL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(National </a:t>
            </a:r>
            <a:r>
              <a:rPr kumimoji="0" lang="pl-PL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Geographic</a:t>
            </a:r>
            <a:r>
              <a:rPr kumimoji="0" lang="pl-PL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pl-PL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Society</a:t>
            </a:r>
            <a:r>
              <a:rPr kumimoji="0" lang="pl-PL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, Washington) i </a:t>
            </a:r>
            <a:r>
              <a:rPr kumimoji="0" lang="pl-PL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Ya-Ping</a:t>
            </a:r>
            <a:r>
              <a:rPr kumimoji="0" lang="pl-PL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pl-PL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Zhang</a:t>
            </a:r>
            <a:r>
              <a:rPr kumimoji="0" lang="pl-PL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(</a:t>
            </a:r>
            <a:r>
              <a:rPr kumimoji="0" lang="pl-PL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Chinese</a:t>
            </a:r>
            <a:r>
              <a:rPr kumimoji="0" lang="pl-PL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pl-PL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Academy</a:t>
            </a:r>
            <a:r>
              <a:rPr kumimoji="0" lang="pl-PL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of Sciences)</a:t>
            </a:r>
            <a:endParaRPr kumimoji="0" lang="pl-PL" altLang="pl-PL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755638" y="4169618"/>
            <a:ext cx="7560840" cy="70788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„Stworzymy rezerwat na połowie naszej planety albo czeka nas katastrofa”</a:t>
            </a:r>
            <a:endParaRPr kumimoji="0" lang="pl-PL" altLang="pl-PL" sz="20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1742496" y="260648"/>
            <a:ext cx="605326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Jaką cześć naszej planety powinniśmy chronić?</a:t>
            </a:r>
          </a:p>
        </p:txBody>
      </p:sp>
    </p:spTree>
    <p:extLst>
      <p:ext uri="{BB962C8B-B14F-4D97-AF65-F5344CB8AC3E}">
        <p14:creationId xmlns:p14="http://schemas.microsoft.com/office/powerpoint/2010/main" xmlns="" val="1281666104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4" name="pole tekstowe 6"/>
          <p:cNvSpPr txBox="1">
            <a:spLocks noChangeArrowheads="1"/>
          </p:cNvSpPr>
          <p:nvPr/>
        </p:nvSpPr>
        <p:spPr bwMode="auto">
          <a:xfrm>
            <a:off x="4679950" y="6581775"/>
            <a:ext cx="44640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altLang="pl-PL" sz="1200">
                <a:solidFill>
                  <a:srgbClr val="FFFFFF"/>
                </a:solidFill>
              </a:rPr>
              <a:t>http://www.sciencemag.org/cgi/content/abstract/316/5833/1866</a:t>
            </a:r>
          </a:p>
        </p:txBody>
      </p:sp>
      <p:sp>
        <p:nvSpPr>
          <p:cNvPr id="76806" name="Text Box 3"/>
          <p:cNvSpPr txBox="1">
            <a:spLocks noChangeArrowheads="1"/>
          </p:cNvSpPr>
          <p:nvPr/>
        </p:nvSpPr>
        <p:spPr bwMode="auto">
          <a:xfrm>
            <a:off x="395536" y="6165304"/>
            <a:ext cx="82810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l-PL" altLang="pl-PL" sz="1800" dirty="0" err="1" smtClean="0">
                <a:solidFill>
                  <a:srgbClr val="FFFFFF"/>
                </a:solidFill>
              </a:rPr>
              <a:t>Baillie</a:t>
            </a:r>
            <a:r>
              <a:rPr lang="pl-PL" altLang="pl-PL" sz="1800" dirty="0" smtClean="0">
                <a:solidFill>
                  <a:srgbClr val="FFFFFF"/>
                </a:solidFill>
              </a:rPr>
              <a:t> J., </a:t>
            </a:r>
            <a:r>
              <a:rPr lang="pl-PL" altLang="pl-PL" sz="1800" dirty="0" err="1" smtClean="0">
                <a:solidFill>
                  <a:srgbClr val="FFFFFF"/>
                </a:solidFill>
              </a:rPr>
              <a:t>Zhang</a:t>
            </a:r>
            <a:r>
              <a:rPr lang="pl-PL" altLang="pl-PL" sz="1800" dirty="0" smtClean="0">
                <a:solidFill>
                  <a:srgbClr val="FFFFFF"/>
                </a:solidFill>
              </a:rPr>
              <a:t> </a:t>
            </a:r>
            <a:r>
              <a:rPr lang="pl-PL" altLang="pl-PL" sz="1800" dirty="0" err="1" smtClean="0">
                <a:solidFill>
                  <a:srgbClr val="FFFFFF"/>
                </a:solidFill>
              </a:rPr>
              <a:t>Y.-P</a:t>
            </a:r>
            <a:r>
              <a:rPr lang="pl-PL" altLang="pl-PL" sz="1800" dirty="0" smtClean="0">
                <a:solidFill>
                  <a:srgbClr val="FFFFFF"/>
                </a:solidFill>
              </a:rPr>
              <a:t>. 2018. </a:t>
            </a:r>
            <a:r>
              <a:rPr lang="pl-PL" altLang="pl-PL" sz="1800" dirty="0" err="1" smtClean="0">
                <a:solidFill>
                  <a:srgbClr val="FFFFFF"/>
                </a:solidFill>
              </a:rPr>
              <a:t>Space</a:t>
            </a:r>
            <a:r>
              <a:rPr lang="pl-PL" altLang="pl-PL" sz="1800" dirty="0" smtClean="0">
                <a:solidFill>
                  <a:srgbClr val="FFFFFF"/>
                </a:solidFill>
              </a:rPr>
              <a:t> for </a:t>
            </a:r>
            <a:r>
              <a:rPr lang="pl-PL" altLang="pl-PL" sz="1800" dirty="0" err="1" smtClean="0">
                <a:solidFill>
                  <a:srgbClr val="FFFFFF"/>
                </a:solidFill>
              </a:rPr>
              <a:t>nature</a:t>
            </a:r>
            <a:r>
              <a:rPr lang="pl-PL" altLang="pl-PL" sz="1800" dirty="0" smtClean="0">
                <a:solidFill>
                  <a:srgbClr val="FFFFFF"/>
                </a:solidFill>
              </a:rPr>
              <a:t>. Science 361(6407): 1051.</a:t>
            </a:r>
            <a:endParaRPr lang="pl-PL" altLang="pl-PL" sz="1800" dirty="0">
              <a:solidFill>
                <a:srgbClr val="FFFFFF"/>
              </a:solidFill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547664" y="1124744"/>
            <a:ext cx="6048672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l-PL" altLang="pl-PL" sz="2000" b="1" dirty="0" smtClean="0">
                <a:solidFill>
                  <a:srgbClr val="C00000"/>
                </a:solidFill>
              </a:rPr>
              <a:t>30% </a:t>
            </a:r>
            <a:r>
              <a:rPr lang="pl-PL" altLang="pl-PL" sz="2000" b="1" dirty="0" smtClean="0">
                <a:solidFill>
                  <a:srgbClr val="000000"/>
                </a:solidFill>
              </a:rPr>
              <a:t>- lądów i oceanów pod ochroną do 2030 r.</a:t>
            </a:r>
            <a:endParaRPr lang="pl-PL" altLang="pl-PL" sz="2000" b="1" dirty="0">
              <a:solidFill>
                <a:srgbClr val="000000"/>
              </a:solidFill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547664" y="2204864"/>
            <a:ext cx="6048672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l-PL" altLang="pl-PL" sz="2000" b="1" dirty="0" smtClean="0">
                <a:solidFill>
                  <a:srgbClr val="C00000"/>
                </a:solidFill>
              </a:rPr>
              <a:t>50% </a:t>
            </a:r>
            <a:r>
              <a:rPr lang="pl-PL" altLang="pl-PL" sz="2000" b="1" dirty="0" smtClean="0">
                <a:solidFill>
                  <a:srgbClr val="000000"/>
                </a:solidFill>
              </a:rPr>
              <a:t>- lądów i oceanów pod ochroną do 2050 r.</a:t>
            </a:r>
            <a:endParaRPr lang="pl-PL" altLang="pl-PL" sz="2000" b="1" dirty="0">
              <a:solidFill>
                <a:srgbClr val="000000"/>
              </a:solidFill>
            </a:endParaRPr>
          </a:p>
        </p:txBody>
      </p:sp>
      <p:pic>
        <p:nvPicPr>
          <p:cNvPr id="10" name="Obraz 9" descr="Przechwytywani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2852936"/>
            <a:ext cx="5531440" cy="2945604"/>
          </a:xfrm>
          <a:prstGeom prst="rect">
            <a:avLst/>
          </a:prstGeom>
        </p:spPr>
      </p:pic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1742496" y="260648"/>
            <a:ext cx="605326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altLang="pl-PL" sz="2000" b="1" dirty="0" smtClean="0">
                <a:solidFill>
                  <a:srgbClr val="FFFFFF"/>
                </a:solidFill>
              </a:rPr>
              <a:t>Jaką cześć naszej planety powinniśmy chronić?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6" name="pole tekstowe 7"/>
          <p:cNvSpPr txBox="1">
            <a:spLocks noChangeArrowheads="1"/>
          </p:cNvSpPr>
          <p:nvPr/>
        </p:nvSpPr>
        <p:spPr bwMode="auto">
          <a:xfrm>
            <a:off x="2023140" y="6611779"/>
            <a:ext cx="712086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pl-PL" altLang="pl-PL" sz="1000" dirty="0" smtClean="0">
                <a:solidFill>
                  <a:srgbClr val="FFFFFF"/>
                </a:solidFill>
              </a:rPr>
              <a:t>https://en.wikipedia.org/wiki/Convention_on_Biological_Diversity#/media/File:Convention_on_Biological_Diversity_logo.svg</a:t>
            </a:r>
            <a:endParaRPr lang="pl-PL" altLang="pl-PL" sz="1000" dirty="0">
              <a:solidFill>
                <a:srgbClr val="FFFFFF"/>
              </a:solidFill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2771800" y="260648"/>
            <a:ext cx="39604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 altLang="pl-PL" sz="2000" b="1" dirty="0" smtClean="0">
                <a:solidFill>
                  <a:srgbClr val="FFFFFF"/>
                </a:solidFill>
                <a:cs typeface="Arial" charset="0"/>
              </a:rPr>
              <a:t>Bioróżnorodność na świecie</a:t>
            </a:r>
          </a:p>
        </p:txBody>
      </p:sp>
      <p:pic>
        <p:nvPicPr>
          <p:cNvPr id="124930" name="Picture 2" descr="Convention on Biological Diversity logo.sv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2636912"/>
            <a:ext cx="6624736" cy="253890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0" name="pole tekstowe 9"/>
          <p:cNvSpPr txBox="1"/>
          <p:nvPr/>
        </p:nvSpPr>
        <p:spPr>
          <a:xfrm>
            <a:off x="251520" y="1268760"/>
            <a:ext cx="8676456" cy="707886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rtlCol="0">
            <a:spAutoFit/>
          </a:bodyPr>
          <a:lstStyle/>
          <a:p>
            <a:pPr eaLnBrk="0" hangingPunct="0"/>
            <a:r>
              <a:rPr lang="pl-PL" sz="2000" b="1" dirty="0" smtClean="0">
                <a:solidFill>
                  <a:srgbClr val="000000"/>
                </a:solidFill>
              </a:rPr>
              <a:t>Konferencja Narodów Zjednoczonych na temat Środowiska i </a:t>
            </a:r>
            <a:r>
              <a:rPr lang="pl-PL" sz="2000" b="1" dirty="0" smtClean="0">
                <a:solidFill>
                  <a:srgbClr val="000000"/>
                </a:solidFill>
              </a:rPr>
              <a:t>Rozwoju (</a:t>
            </a:r>
            <a:r>
              <a:rPr lang="pl-PL" sz="2000" b="1" i="1" dirty="0" smtClean="0">
                <a:solidFill>
                  <a:srgbClr val="000000"/>
                </a:solidFill>
              </a:rPr>
              <a:t>Szczyt </a:t>
            </a:r>
            <a:r>
              <a:rPr lang="pl-PL" sz="2000" b="1" i="1" dirty="0" smtClean="0">
                <a:solidFill>
                  <a:srgbClr val="000000"/>
                </a:solidFill>
              </a:rPr>
              <a:t>Ziemi</a:t>
            </a:r>
            <a:r>
              <a:rPr lang="pl-PL" sz="2000" b="1" dirty="0" smtClean="0">
                <a:solidFill>
                  <a:srgbClr val="000000"/>
                </a:solidFill>
              </a:rPr>
              <a:t>) - 1992 - Rio de Janeiro.</a:t>
            </a:r>
            <a:endParaRPr lang="pl-PL" sz="20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Obraz 8" descr="earth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404664"/>
            <a:ext cx="5949280" cy="5949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7" name="pole tekstowe 7"/>
          <p:cNvSpPr txBox="1">
            <a:spLocks noChangeArrowheads="1"/>
          </p:cNvSpPr>
          <p:nvPr/>
        </p:nvSpPr>
        <p:spPr bwMode="auto">
          <a:xfrm>
            <a:off x="5413375" y="6611938"/>
            <a:ext cx="3719513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pl-PL" altLang="pl-PL" sz="1000">
                <a:solidFill>
                  <a:srgbClr val="FFFFFF"/>
                </a:solidFill>
              </a:rPr>
              <a:t>http://theguiridispatches.files.wordpress.com/2008/05/earth.jpg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827584" y="692696"/>
            <a:ext cx="7991475" cy="5222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pl-PL" altLang="pl-PL" sz="28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Czy przejmujemy się stanem naszej planety?</a:t>
            </a: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179513" y="260648"/>
            <a:ext cx="8784975" cy="52322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l-PL" altLang="pl-PL" sz="2800" b="1" dirty="0" smtClean="0">
                <a:solidFill>
                  <a:srgbClr val="000000"/>
                </a:solidFill>
              </a:rPr>
              <a:t>Jaką cześć naszej planety powinniśmy chronić?</a:t>
            </a:r>
            <a:endParaRPr lang="pl-PL" altLang="pl-PL" sz="2800" b="1" dirty="0">
              <a:solidFill>
                <a:srgbClr val="000000"/>
              </a:solidFill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403648" y="3140968"/>
            <a:ext cx="6624736" cy="46166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l-PL" altLang="pl-PL" b="1" kern="0" dirty="0" smtClean="0">
                <a:solidFill>
                  <a:srgbClr val="000000"/>
                </a:solidFill>
              </a:rPr>
              <a:t>Globalne Porozumienie na Rzecz Przyrody</a:t>
            </a:r>
            <a:endParaRPr lang="pl-PL" altLang="pl-PL" b="1" kern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3054154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6" name="Text Box 3"/>
          <p:cNvSpPr txBox="1">
            <a:spLocks noChangeArrowheads="1"/>
          </p:cNvSpPr>
          <p:nvPr/>
        </p:nvSpPr>
        <p:spPr bwMode="auto">
          <a:xfrm>
            <a:off x="467544" y="5877272"/>
            <a:ext cx="828104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l-PL" sz="1800" dirty="0" err="1" smtClean="0">
                <a:solidFill>
                  <a:srgbClr val="FFFFFF"/>
                </a:solidFill>
              </a:rPr>
              <a:t>Dinerstein</a:t>
            </a:r>
            <a:r>
              <a:rPr lang="pl-PL" sz="1800" dirty="0" smtClean="0">
                <a:solidFill>
                  <a:srgbClr val="FFFFFF"/>
                </a:solidFill>
              </a:rPr>
              <a:t> et al. 2019. </a:t>
            </a:r>
            <a:r>
              <a:rPr lang="en-US" sz="1800" dirty="0" smtClean="0">
                <a:solidFill>
                  <a:srgbClr val="FFFFFF"/>
                </a:solidFill>
              </a:rPr>
              <a:t>A Global Deal For Nature: Guiding principles,</a:t>
            </a:r>
            <a:r>
              <a:rPr lang="pl-PL" sz="1800" dirty="0" smtClean="0">
                <a:solidFill>
                  <a:srgbClr val="FFFFFF"/>
                </a:solidFill>
              </a:rPr>
              <a:t> </a:t>
            </a:r>
            <a:r>
              <a:rPr lang="pl-PL" sz="1800" dirty="0" err="1" smtClean="0">
                <a:solidFill>
                  <a:srgbClr val="FFFFFF"/>
                </a:solidFill>
              </a:rPr>
              <a:t>milestones</a:t>
            </a:r>
            <a:r>
              <a:rPr lang="pl-PL" sz="1800" dirty="0" smtClean="0">
                <a:solidFill>
                  <a:srgbClr val="FFFFFF"/>
                </a:solidFill>
              </a:rPr>
              <a:t>, and </a:t>
            </a:r>
            <a:r>
              <a:rPr lang="pl-PL" sz="1800" dirty="0" err="1" smtClean="0">
                <a:solidFill>
                  <a:srgbClr val="FFFFFF"/>
                </a:solidFill>
              </a:rPr>
              <a:t>targets</a:t>
            </a:r>
            <a:r>
              <a:rPr lang="pl-PL" sz="1800" dirty="0" smtClean="0">
                <a:solidFill>
                  <a:srgbClr val="FFFFFF"/>
                </a:solidFill>
              </a:rPr>
              <a:t>. Science </a:t>
            </a:r>
            <a:r>
              <a:rPr lang="pl-PL" sz="1800" dirty="0" err="1" smtClean="0">
                <a:solidFill>
                  <a:srgbClr val="FFFFFF"/>
                </a:solidFill>
              </a:rPr>
              <a:t>Advances</a:t>
            </a:r>
            <a:r>
              <a:rPr lang="pl-PL" sz="1800" dirty="0" smtClean="0">
                <a:solidFill>
                  <a:srgbClr val="FFFFFF"/>
                </a:solidFill>
              </a:rPr>
              <a:t> 5 : eaaw2869</a:t>
            </a:r>
            <a:endParaRPr lang="pl-PL" altLang="pl-PL" sz="1800" dirty="0">
              <a:solidFill>
                <a:srgbClr val="FFFFFF"/>
              </a:solidFill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547664" y="1124744"/>
            <a:ext cx="604867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l-PL" sz="2000" b="1" dirty="0" smtClean="0">
                <a:solidFill>
                  <a:srgbClr val="FFC000"/>
                </a:solidFill>
              </a:rPr>
              <a:t>„</a:t>
            </a:r>
            <a:r>
              <a:rPr lang="en-US" sz="2000" b="1" dirty="0" smtClean="0">
                <a:solidFill>
                  <a:srgbClr val="FFC000"/>
                </a:solidFill>
              </a:rPr>
              <a:t>The Global Deal for Nature</a:t>
            </a:r>
            <a:r>
              <a:rPr lang="pl-PL" sz="2000" b="1" dirty="0" smtClean="0">
                <a:solidFill>
                  <a:srgbClr val="FFC000"/>
                </a:solidFill>
              </a:rPr>
              <a:t>”</a:t>
            </a:r>
          </a:p>
          <a:p>
            <a:pPr algn="ctr"/>
            <a:r>
              <a:rPr lang="pl-PL" altLang="pl-PL" sz="2000" b="1" dirty="0" smtClean="0">
                <a:solidFill>
                  <a:srgbClr val="FFFFFF"/>
                </a:solidFill>
              </a:rPr>
              <a:t>„Globalne Porozumienie na Rzecz Przyrody”</a:t>
            </a:r>
            <a:endParaRPr lang="pl-PL" altLang="pl-PL" sz="2000" b="1" dirty="0">
              <a:solidFill>
                <a:srgbClr val="FFFFFF"/>
              </a:solidFill>
            </a:endParaRPr>
          </a:p>
        </p:txBody>
      </p:sp>
      <p:pic>
        <p:nvPicPr>
          <p:cNvPr id="10" name="Obraz 9" descr="Przechwytywani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2132856"/>
            <a:ext cx="7868749" cy="3296110"/>
          </a:xfrm>
          <a:prstGeom prst="rect">
            <a:avLst/>
          </a:prstGeom>
        </p:spPr>
      </p:pic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1742496" y="260648"/>
            <a:ext cx="605326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altLang="pl-PL" sz="2000" b="1" dirty="0" smtClean="0">
                <a:solidFill>
                  <a:srgbClr val="FFFFFF"/>
                </a:solidFill>
              </a:rPr>
              <a:t>Jaką cześć naszej planety powinniśmy chronić?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6" name="Text Box 3"/>
          <p:cNvSpPr txBox="1">
            <a:spLocks noChangeArrowheads="1"/>
          </p:cNvSpPr>
          <p:nvPr/>
        </p:nvSpPr>
        <p:spPr bwMode="auto">
          <a:xfrm>
            <a:off x="467544" y="5877272"/>
            <a:ext cx="828104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l-PL" sz="1800" dirty="0" err="1" smtClean="0">
                <a:solidFill>
                  <a:srgbClr val="FFFFFF"/>
                </a:solidFill>
              </a:rPr>
              <a:t>Dinerstein</a:t>
            </a:r>
            <a:r>
              <a:rPr lang="pl-PL" sz="1800" dirty="0" smtClean="0">
                <a:solidFill>
                  <a:srgbClr val="FFFFFF"/>
                </a:solidFill>
              </a:rPr>
              <a:t> et al. 2019. </a:t>
            </a:r>
            <a:r>
              <a:rPr lang="en-US" sz="1800" dirty="0" smtClean="0">
                <a:solidFill>
                  <a:srgbClr val="FFFFFF"/>
                </a:solidFill>
              </a:rPr>
              <a:t>A Global Deal For Nature: Guiding principles,</a:t>
            </a:r>
            <a:r>
              <a:rPr lang="pl-PL" sz="1800" dirty="0" smtClean="0">
                <a:solidFill>
                  <a:srgbClr val="FFFFFF"/>
                </a:solidFill>
              </a:rPr>
              <a:t> </a:t>
            </a:r>
            <a:r>
              <a:rPr lang="pl-PL" sz="1800" dirty="0" err="1" smtClean="0">
                <a:solidFill>
                  <a:srgbClr val="FFFFFF"/>
                </a:solidFill>
              </a:rPr>
              <a:t>milestones</a:t>
            </a:r>
            <a:r>
              <a:rPr lang="pl-PL" sz="1800" dirty="0" smtClean="0">
                <a:solidFill>
                  <a:srgbClr val="FFFFFF"/>
                </a:solidFill>
              </a:rPr>
              <a:t>, and </a:t>
            </a:r>
            <a:r>
              <a:rPr lang="pl-PL" sz="1800" dirty="0" err="1" smtClean="0">
                <a:solidFill>
                  <a:srgbClr val="FFFFFF"/>
                </a:solidFill>
              </a:rPr>
              <a:t>targets</a:t>
            </a:r>
            <a:r>
              <a:rPr lang="pl-PL" sz="1800" dirty="0" smtClean="0">
                <a:solidFill>
                  <a:srgbClr val="FFFFFF"/>
                </a:solidFill>
              </a:rPr>
              <a:t>. Science </a:t>
            </a:r>
            <a:r>
              <a:rPr lang="pl-PL" sz="1800" dirty="0" err="1" smtClean="0">
                <a:solidFill>
                  <a:srgbClr val="FFFFFF"/>
                </a:solidFill>
              </a:rPr>
              <a:t>Advances</a:t>
            </a:r>
            <a:r>
              <a:rPr lang="pl-PL" sz="1800" dirty="0" smtClean="0">
                <a:solidFill>
                  <a:srgbClr val="FFFFFF"/>
                </a:solidFill>
              </a:rPr>
              <a:t> 5 : eaaw2869</a:t>
            </a:r>
            <a:endParaRPr lang="pl-PL" altLang="pl-PL" sz="1800" dirty="0">
              <a:solidFill>
                <a:srgbClr val="FFFFFF"/>
              </a:solidFill>
            </a:endParaRP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1691680" y="3068960"/>
            <a:ext cx="640871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FontTx/>
              <a:buChar char="-"/>
            </a:pPr>
            <a:r>
              <a:rPr lang="pl-PL" altLang="pl-PL" sz="2000" b="1" dirty="0" smtClean="0">
                <a:solidFill>
                  <a:srgbClr val="FFFFFF"/>
                </a:solidFill>
              </a:rPr>
              <a:t> ograniczenie globalnego ocieplenia do 1,5 st. C</a:t>
            </a:r>
          </a:p>
          <a:p>
            <a:pPr algn="ctr">
              <a:buFontTx/>
              <a:buChar char="-"/>
            </a:pPr>
            <a:r>
              <a:rPr lang="pl-PL" altLang="pl-PL" sz="2000" b="1" dirty="0" smtClean="0">
                <a:solidFill>
                  <a:srgbClr val="FFFFFF"/>
                </a:solidFill>
              </a:rPr>
              <a:t> ocalenie gatunków przed zagładą</a:t>
            </a:r>
            <a:endParaRPr lang="pl-PL" altLang="pl-PL" sz="2000" b="1" dirty="0">
              <a:solidFill>
                <a:srgbClr val="FFFFFF"/>
              </a:solidFill>
            </a:endParaRPr>
          </a:p>
        </p:txBody>
      </p:sp>
      <p:cxnSp>
        <p:nvCxnSpPr>
          <p:cNvPr id="16" name="Łącznik prosty ze strzałką 15"/>
          <p:cNvCxnSpPr/>
          <p:nvPr/>
        </p:nvCxnSpPr>
        <p:spPr>
          <a:xfrm>
            <a:off x="4427984" y="1916832"/>
            <a:ext cx="0" cy="1152128"/>
          </a:xfrm>
          <a:prstGeom prst="straightConnector1">
            <a:avLst/>
          </a:prstGeom>
          <a:ln w="412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1547664" y="1124744"/>
            <a:ext cx="604867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l-PL" sz="2000" b="1" dirty="0" smtClean="0">
                <a:solidFill>
                  <a:srgbClr val="FFC000"/>
                </a:solidFill>
              </a:rPr>
              <a:t>„</a:t>
            </a:r>
            <a:r>
              <a:rPr lang="en-US" sz="2000" b="1" dirty="0" smtClean="0">
                <a:solidFill>
                  <a:srgbClr val="FFC000"/>
                </a:solidFill>
              </a:rPr>
              <a:t>The Global Deal for Nature</a:t>
            </a:r>
            <a:r>
              <a:rPr lang="pl-PL" sz="2000" b="1" dirty="0" smtClean="0">
                <a:solidFill>
                  <a:srgbClr val="FFC000"/>
                </a:solidFill>
              </a:rPr>
              <a:t>”</a:t>
            </a:r>
          </a:p>
          <a:p>
            <a:pPr algn="ctr"/>
            <a:r>
              <a:rPr lang="pl-PL" altLang="pl-PL" sz="2000" b="1" dirty="0" smtClean="0">
                <a:solidFill>
                  <a:srgbClr val="FFFFFF"/>
                </a:solidFill>
              </a:rPr>
              <a:t>„Globalne Porozumienie na Rzecz Przyrody”</a:t>
            </a:r>
            <a:endParaRPr lang="pl-PL" altLang="pl-PL" sz="2000" b="1" dirty="0">
              <a:solidFill>
                <a:srgbClr val="FFFFFF"/>
              </a:solidFill>
            </a:endParaRPr>
          </a:p>
        </p:txBody>
      </p:sp>
      <p:pic>
        <p:nvPicPr>
          <p:cNvPr id="13" name="Obraz 12" descr="Przechwytywani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2" y="3861048"/>
            <a:ext cx="4464496" cy="1870116"/>
          </a:xfrm>
          <a:prstGeom prst="rect">
            <a:avLst/>
          </a:prstGeom>
        </p:spPr>
      </p:pic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1742496" y="260648"/>
            <a:ext cx="605326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altLang="pl-PL" sz="2000" b="1" dirty="0" smtClean="0">
                <a:solidFill>
                  <a:srgbClr val="FFFFFF"/>
                </a:solidFill>
              </a:rPr>
              <a:t>Jaką cześć naszej planety powinniśmy chronić?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6" name="Text Box 3"/>
          <p:cNvSpPr txBox="1">
            <a:spLocks noChangeArrowheads="1"/>
          </p:cNvSpPr>
          <p:nvPr/>
        </p:nvSpPr>
        <p:spPr bwMode="auto">
          <a:xfrm>
            <a:off x="467544" y="5877272"/>
            <a:ext cx="828104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l-PL" sz="1800" dirty="0" err="1" smtClean="0">
                <a:solidFill>
                  <a:srgbClr val="FFFFFF"/>
                </a:solidFill>
              </a:rPr>
              <a:t>Dinerstein</a:t>
            </a:r>
            <a:r>
              <a:rPr lang="pl-PL" sz="1800" dirty="0" smtClean="0">
                <a:solidFill>
                  <a:srgbClr val="FFFFFF"/>
                </a:solidFill>
              </a:rPr>
              <a:t> et al. 2019. </a:t>
            </a:r>
            <a:r>
              <a:rPr lang="en-US" sz="1800" dirty="0" smtClean="0">
                <a:solidFill>
                  <a:srgbClr val="FFFFFF"/>
                </a:solidFill>
              </a:rPr>
              <a:t>A Global Deal For Nature: Guiding principles,</a:t>
            </a:r>
            <a:r>
              <a:rPr lang="pl-PL" sz="1800" dirty="0" smtClean="0">
                <a:solidFill>
                  <a:srgbClr val="FFFFFF"/>
                </a:solidFill>
              </a:rPr>
              <a:t> </a:t>
            </a:r>
            <a:r>
              <a:rPr lang="pl-PL" sz="1800" dirty="0" err="1" smtClean="0">
                <a:solidFill>
                  <a:srgbClr val="FFFFFF"/>
                </a:solidFill>
              </a:rPr>
              <a:t>milestones</a:t>
            </a:r>
            <a:r>
              <a:rPr lang="pl-PL" sz="1800" dirty="0" smtClean="0">
                <a:solidFill>
                  <a:srgbClr val="FFFFFF"/>
                </a:solidFill>
              </a:rPr>
              <a:t>, and </a:t>
            </a:r>
            <a:r>
              <a:rPr lang="pl-PL" sz="1800" dirty="0" err="1" smtClean="0">
                <a:solidFill>
                  <a:srgbClr val="FFFFFF"/>
                </a:solidFill>
              </a:rPr>
              <a:t>targets</a:t>
            </a:r>
            <a:r>
              <a:rPr lang="pl-PL" sz="1800" dirty="0" smtClean="0">
                <a:solidFill>
                  <a:srgbClr val="FFFFFF"/>
                </a:solidFill>
              </a:rPr>
              <a:t>. Science </a:t>
            </a:r>
            <a:r>
              <a:rPr lang="pl-PL" sz="1800" dirty="0" err="1" smtClean="0">
                <a:solidFill>
                  <a:srgbClr val="FFFFFF"/>
                </a:solidFill>
              </a:rPr>
              <a:t>Advances</a:t>
            </a:r>
            <a:r>
              <a:rPr lang="pl-PL" sz="1800" dirty="0" smtClean="0">
                <a:solidFill>
                  <a:srgbClr val="FFFFFF"/>
                </a:solidFill>
              </a:rPr>
              <a:t> 5 : eaaw2869</a:t>
            </a:r>
            <a:endParaRPr lang="pl-PL" altLang="pl-PL" sz="1800" dirty="0">
              <a:solidFill>
                <a:srgbClr val="FFFFFF"/>
              </a:solidFill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475656" y="3140968"/>
            <a:ext cx="6048672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l-PL" altLang="pl-PL" sz="2000" b="1" dirty="0" smtClean="0">
                <a:solidFill>
                  <a:srgbClr val="C00000"/>
                </a:solidFill>
              </a:rPr>
              <a:t>50% </a:t>
            </a:r>
            <a:r>
              <a:rPr lang="pl-PL" altLang="pl-PL" sz="2000" b="1" dirty="0" smtClean="0">
                <a:solidFill>
                  <a:srgbClr val="000000"/>
                </a:solidFill>
              </a:rPr>
              <a:t>- lądów i oceanów pod ochroną do 2050 r.</a:t>
            </a:r>
            <a:endParaRPr lang="pl-PL" altLang="pl-PL" sz="2000" b="1" dirty="0">
              <a:solidFill>
                <a:srgbClr val="000000"/>
              </a:solidFill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1475656" y="2276872"/>
            <a:ext cx="6048672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l-PL" altLang="pl-PL" sz="2000" b="1" dirty="0" smtClean="0">
                <a:solidFill>
                  <a:srgbClr val="C00000"/>
                </a:solidFill>
              </a:rPr>
              <a:t>30% </a:t>
            </a:r>
            <a:r>
              <a:rPr lang="pl-PL" altLang="pl-PL" sz="2000" b="1" dirty="0" smtClean="0">
                <a:solidFill>
                  <a:srgbClr val="000000"/>
                </a:solidFill>
              </a:rPr>
              <a:t>- lądów i oceanów pod ochroną do 2030 r.</a:t>
            </a:r>
            <a:endParaRPr lang="pl-PL" altLang="pl-PL" sz="2000" b="1" dirty="0">
              <a:solidFill>
                <a:srgbClr val="000000"/>
              </a:solidFill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1547664" y="1124744"/>
            <a:ext cx="604867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l-PL" sz="2000" b="1" dirty="0" smtClean="0">
                <a:solidFill>
                  <a:srgbClr val="FFC000"/>
                </a:solidFill>
              </a:rPr>
              <a:t>„</a:t>
            </a:r>
            <a:r>
              <a:rPr lang="en-US" sz="2000" b="1" dirty="0" smtClean="0">
                <a:solidFill>
                  <a:srgbClr val="FFC000"/>
                </a:solidFill>
              </a:rPr>
              <a:t>The Global Deal for Nature</a:t>
            </a:r>
            <a:r>
              <a:rPr lang="pl-PL" sz="2000" b="1" dirty="0" smtClean="0">
                <a:solidFill>
                  <a:srgbClr val="FFC000"/>
                </a:solidFill>
              </a:rPr>
              <a:t>”</a:t>
            </a:r>
          </a:p>
          <a:p>
            <a:pPr algn="ctr"/>
            <a:r>
              <a:rPr lang="pl-PL" altLang="pl-PL" sz="2000" b="1" dirty="0" smtClean="0">
                <a:solidFill>
                  <a:srgbClr val="FFFFFF"/>
                </a:solidFill>
              </a:rPr>
              <a:t>„Globalne Porozumienie na Rzecz Przyrody”</a:t>
            </a:r>
            <a:endParaRPr lang="pl-PL" altLang="pl-PL" sz="2000" b="1" dirty="0">
              <a:solidFill>
                <a:srgbClr val="FFFFFF"/>
              </a:solidFill>
            </a:endParaRPr>
          </a:p>
        </p:txBody>
      </p:sp>
      <p:pic>
        <p:nvPicPr>
          <p:cNvPr id="13" name="Obraz 12" descr="Przechwytywani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2" y="3861048"/>
            <a:ext cx="4464496" cy="1870116"/>
          </a:xfrm>
          <a:prstGeom prst="rect">
            <a:avLst/>
          </a:prstGeom>
        </p:spPr>
      </p:pic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1742496" y="260648"/>
            <a:ext cx="605326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altLang="pl-PL" sz="2000" b="1" dirty="0" smtClean="0">
                <a:solidFill>
                  <a:srgbClr val="FFFFFF"/>
                </a:solidFill>
              </a:rPr>
              <a:t>Jaką cześć naszej planety powinniśmy chronić?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6" name="Text Box 3"/>
          <p:cNvSpPr txBox="1">
            <a:spLocks noChangeArrowheads="1"/>
          </p:cNvSpPr>
          <p:nvPr/>
        </p:nvSpPr>
        <p:spPr bwMode="auto">
          <a:xfrm>
            <a:off x="467544" y="5877272"/>
            <a:ext cx="828104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l-PL" sz="1800" dirty="0" err="1" smtClean="0">
                <a:solidFill>
                  <a:srgbClr val="FFFFFF"/>
                </a:solidFill>
              </a:rPr>
              <a:t>Dinerstein</a:t>
            </a:r>
            <a:r>
              <a:rPr lang="pl-PL" sz="1800" dirty="0" smtClean="0">
                <a:solidFill>
                  <a:srgbClr val="FFFFFF"/>
                </a:solidFill>
              </a:rPr>
              <a:t> et al. 2019. </a:t>
            </a:r>
            <a:r>
              <a:rPr lang="en-US" sz="1800" dirty="0" smtClean="0">
                <a:solidFill>
                  <a:srgbClr val="FFFFFF"/>
                </a:solidFill>
              </a:rPr>
              <a:t>A Global Deal For Nature: Guiding principles,</a:t>
            </a:r>
            <a:r>
              <a:rPr lang="pl-PL" sz="1800" dirty="0" smtClean="0">
                <a:solidFill>
                  <a:srgbClr val="FFFFFF"/>
                </a:solidFill>
              </a:rPr>
              <a:t> </a:t>
            </a:r>
            <a:r>
              <a:rPr lang="pl-PL" sz="1800" dirty="0" err="1" smtClean="0">
                <a:solidFill>
                  <a:srgbClr val="FFFFFF"/>
                </a:solidFill>
              </a:rPr>
              <a:t>milestones</a:t>
            </a:r>
            <a:r>
              <a:rPr lang="pl-PL" sz="1800" dirty="0" smtClean="0">
                <a:solidFill>
                  <a:srgbClr val="FFFFFF"/>
                </a:solidFill>
              </a:rPr>
              <a:t>, and </a:t>
            </a:r>
            <a:r>
              <a:rPr lang="pl-PL" sz="1800" dirty="0" err="1" smtClean="0">
                <a:solidFill>
                  <a:srgbClr val="FFFFFF"/>
                </a:solidFill>
              </a:rPr>
              <a:t>targets</a:t>
            </a:r>
            <a:r>
              <a:rPr lang="pl-PL" sz="1800" dirty="0" smtClean="0">
                <a:solidFill>
                  <a:srgbClr val="FFFFFF"/>
                </a:solidFill>
              </a:rPr>
              <a:t>. Science </a:t>
            </a:r>
            <a:r>
              <a:rPr lang="pl-PL" sz="1800" dirty="0" err="1" smtClean="0">
                <a:solidFill>
                  <a:srgbClr val="FFFFFF"/>
                </a:solidFill>
              </a:rPr>
              <a:t>Advances</a:t>
            </a:r>
            <a:r>
              <a:rPr lang="pl-PL" sz="1800" dirty="0" smtClean="0">
                <a:solidFill>
                  <a:srgbClr val="FFFFFF"/>
                </a:solidFill>
              </a:rPr>
              <a:t> 5 : eaaw2869</a:t>
            </a:r>
            <a:endParaRPr lang="pl-PL" altLang="pl-PL" sz="1800" dirty="0">
              <a:solidFill>
                <a:srgbClr val="FFFFFF"/>
              </a:solidFill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619672" y="2132856"/>
            <a:ext cx="6048672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l-PL" altLang="pl-PL" sz="2000" b="1" dirty="0" smtClean="0"/>
              <a:t>50% - lądów i oceanów pod ochroną do 2050 r.</a:t>
            </a:r>
            <a:endParaRPr lang="pl-PL" altLang="pl-PL" sz="2000" b="1" dirty="0"/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1619672" y="3068960"/>
            <a:ext cx="4320480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l-PL" altLang="pl-PL" sz="2000" b="1" dirty="0" smtClean="0"/>
              <a:t>100 mld $ / rok (obecnie 10 mld $)</a:t>
            </a:r>
            <a:endParaRPr lang="pl-PL" altLang="pl-PL" sz="2000" b="1" dirty="0"/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1547664" y="1124744"/>
            <a:ext cx="604867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l-PL" sz="2000" b="1" dirty="0" smtClean="0">
                <a:solidFill>
                  <a:srgbClr val="FFC000"/>
                </a:solidFill>
              </a:rPr>
              <a:t>„</a:t>
            </a:r>
            <a:r>
              <a:rPr lang="en-US" sz="2000" b="1" dirty="0" smtClean="0">
                <a:solidFill>
                  <a:srgbClr val="FFC000"/>
                </a:solidFill>
              </a:rPr>
              <a:t>The Global Deal for Nature</a:t>
            </a:r>
            <a:r>
              <a:rPr lang="pl-PL" sz="2000" b="1" dirty="0" smtClean="0">
                <a:solidFill>
                  <a:srgbClr val="FFC000"/>
                </a:solidFill>
              </a:rPr>
              <a:t>”</a:t>
            </a:r>
          </a:p>
          <a:p>
            <a:pPr algn="ctr"/>
            <a:r>
              <a:rPr lang="pl-PL" altLang="pl-PL" sz="2000" b="1" dirty="0" smtClean="0">
                <a:solidFill>
                  <a:srgbClr val="FFFFFF"/>
                </a:solidFill>
              </a:rPr>
              <a:t>„Globalne Porozumienie na Rzecz Przyrody”</a:t>
            </a:r>
            <a:endParaRPr lang="pl-PL" altLang="pl-PL" sz="2000" b="1" dirty="0">
              <a:solidFill>
                <a:srgbClr val="FFFFFF"/>
              </a:solidFill>
            </a:endParaRPr>
          </a:p>
        </p:txBody>
      </p:sp>
      <p:pic>
        <p:nvPicPr>
          <p:cNvPr id="13" name="Obraz 12" descr="Przechwytywani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2" y="3861048"/>
            <a:ext cx="4464496" cy="1870116"/>
          </a:xfrm>
          <a:prstGeom prst="rect">
            <a:avLst/>
          </a:prstGeom>
        </p:spPr>
      </p:pic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1742496" y="260648"/>
            <a:ext cx="605326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altLang="pl-PL" sz="2000" b="1" dirty="0" smtClean="0">
                <a:solidFill>
                  <a:srgbClr val="FFFFFF"/>
                </a:solidFill>
              </a:rPr>
              <a:t>Jaką cześć naszej planety powinniśmy chronić?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6" name="Text Box 3"/>
          <p:cNvSpPr txBox="1">
            <a:spLocks noChangeArrowheads="1"/>
          </p:cNvSpPr>
          <p:nvPr/>
        </p:nvSpPr>
        <p:spPr bwMode="auto">
          <a:xfrm>
            <a:off x="467544" y="5805264"/>
            <a:ext cx="828104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l-PL" sz="1800" dirty="0" err="1" smtClean="0">
                <a:solidFill>
                  <a:srgbClr val="FFFFFF"/>
                </a:solidFill>
              </a:rPr>
              <a:t>Dinerstein</a:t>
            </a:r>
            <a:r>
              <a:rPr lang="pl-PL" sz="1800" dirty="0" smtClean="0">
                <a:solidFill>
                  <a:srgbClr val="FFFFFF"/>
                </a:solidFill>
              </a:rPr>
              <a:t> et al. 2019. </a:t>
            </a:r>
            <a:r>
              <a:rPr lang="en-US" sz="1800" dirty="0" smtClean="0">
                <a:solidFill>
                  <a:srgbClr val="FFFFFF"/>
                </a:solidFill>
              </a:rPr>
              <a:t>A Global Deal For Nature: Guiding principles,</a:t>
            </a:r>
            <a:r>
              <a:rPr lang="pl-PL" sz="1800" dirty="0" smtClean="0">
                <a:solidFill>
                  <a:srgbClr val="FFFFFF"/>
                </a:solidFill>
              </a:rPr>
              <a:t> </a:t>
            </a:r>
            <a:r>
              <a:rPr lang="pl-PL" sz="1800" dirty="0" err="1" smtClean="0">
                <a:solidFill>
                  <a:srgbClr val="FFFFFF"/>
                </a:solidFill>
              </a:rPr>
              <a:t>milestones</a:t>
            </a:r>
            <a:r>
              <a:rPr lang="pl-PL" sz="1800" dirty="0" smtClean="0">
                <a:solidFill>
                  <a:srgbClr val="FFFFFF"/>
                </a:solidFill>
              </a:rPr>
              <a:t>, and </a:t>
            </a:r>
            <a:r>
              <a:rPr lang="pl-PL" sz="1800" dirty="0" err="1" smtClean="0">
                <a:solidFill>
                  <a:srgbClr val="FFFFFF"/>
                </a:solidFill>
              </a:rPr>
              <a:t>targets</a:t>
            </a:r>
            <a:r>
              <a:rPr lang="pl-PL" sz="1800" dirty="0" smtClean="0">
                <a:solidFill>
                  <a:srgbClr val="FFFFFF"/>
                </a:solidFill>
              </a:rPr>
              <a:t>. Science </a:t>
            </a:r>
            <a:r>
              <a:rPr lang="pl-PL" sz="1800" dirty="0" err="1" smtClean="0">
                <a:solidFill>
                  <a:srgbClr val="FFFFFF"/>
                </a:solidFill>
              </a:rPr>
              <a:t>Advances</a:t>
            </a:r>
            <a:r>
              <a:rPr lang="pl-PL" sz="1800" dirty="0" smtClean="0">
                <a:solidFill>
                  <a:srgbClr val="FFFFFF"/>
                </a:solidFill>
              </a:rPr>
              <a:t> 5 : eaaw2869</a:t>
            </a:r>
            <a:endParaRPr lang="pl-PL" altLang="pl-PL" sz="1800" dirty="0">
              <a:solidFill>
                <a:srgbClr val="FFFFFF"/>
              </a:solidFill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23528" y="1988840"/>
            <a:ext cx="8280920" cy="70788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l-PL" altLang="pl-PL" sz="2000" b="1" dirty="0" smtClean="0"/>
              <a:t>Dodatkowe 20% powinno zostać utrzymane (bądź odtworzone) w stanie naturalnym i zachowane jako „</a:t>
            </a:r>
            <a:r>
              <a:rPr lang="pl-PL" altLang="pl-PL" sz="2000" b="1" dirty="0" smtClean="0">
                <a:solidFill>
                  <a:srgbClr val="C00000"/>
                </a:solidFill>
              </a:rPr>
              <a:t>obszary stabilizacji klimatu</a:t>
            </a:r>
            <a:r>
              <a:rPr lang="pl-PL" altLang="pl-PL" sz="2000" b="1" dirty="0" smtClean="0"/>
              <a:t>”.</a:t>
            </a:r>
            <a:endParaRPr lang="pl-PL" altLang="pl-PL" sz="2000" b="1" dirty="0"/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1547664" y="1124744"/>
            <a:ext cx="604867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l-PL" sz="2000" b="1" dirty="0" smtClean="0">
                <a:solidFill>
                  <a:srgbClr val="FFC000"/>
                </a:solidFill>
              </a:rPr>
              <a:t>„</a:t>
            </a:r>
            <a:r>
              <a:rPr lang="en-US" sz="2000" b="1" dirty="0" smtClean="0">
                <a:solidFill>
                  <a:srgbClr val="FFC000"/>
                </a:solidFill>
              </a:rPr>
              <a:t>The Global Deal for Nature</a:t>
            </a:r>
            <a:r>
              <a:rPr lang="pl-PL" sz="2000" b="1" dirty="0" smtClean="0">
                <a:solidFill>
                  <a:srgbClr val="FFC000"/>
                </a:solidFill>
              </a:rPr>
              <a:t>”</a:t>
            </a:r>
          </a:p>
          <a:p>
            <a:pPr algn="ctr"/>
            <a:r>
              <a:rPr lang="pl-PL" altLang="pl-PL" sz="2000" b="1" dirty="0" smtClean="0">
                <a:solidFill>
                  <a:srgbClr val="FFFFFF"/>
                </a:solidFill>
              </a:rPr>
              <a:t>„Globalne Porozumienie na Rzecz Przyrody”</a:t>
            </a:r>
            <a:endParaRPr lang="pl-PL" altLang="pl-PL" sz="2000" b="1" dirty="0">
              <a:solidFill>
                <a:srgbClr val="FFFFFF"/>
              </a:solidFill>
            </a:endParaRPr>
          </a:p>
        </p:txBody>
      </p:sp>
      <p:pic>
        <p:nvPicPr>
          <p:cNvPr id="13" name="Obraz 12" descr="Przechwytywani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2" y="3861048"/>
            <a:ext cx="4464496" cy="1870116"/>
          </a:xfrm>
          <a:prstGeom prst="rect">
            <a:avLst/>
          </a:prstGeom>
        </p:spPr>
      </p:pic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323528" y="2996952"/>
            <a:ext cx="8280920" cy="70788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l-PL" altLang="pl-PL" sz="2000" b="1" dirty="0" smtClean="0"/>
              <a:t>Lasy namorzynowe, tundry, lasy borealne i tropikalne - kluczowe znaczenie dla przeciwdziałania kryzysowi </a:t>
            </a:r>
            <a:r>
              <a:rPr lang="pl-PL" altLang="pl-PL" sz="2000" b="1" dirty="0" smtClean="0"/>
              <a:t>klimatycznemu.</a:t>
            </a:r>
            <a:endParaRPr lang="pl-PL" altLang="pl-PL" sz="2000" b="1" dirty="0"/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1742496" y="260648"/>
            <a:ext cx="605326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altLang="pl-PL" sz="2000" b="1" dirty="0" smtClean="0">
                <a:solidFill>
                  <a:srgbClr val="FFFFFF"/>
                </a:solidFill>
              </a:rPr>
              <a:t>Jaką cześć naszej planety powinniśmy chronić?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6" name="Text Box 3"/>
          <p:cNvSpPr txBox="1">
            <a:spLocks noChangeArrowheads="1"/>
          </p:cNvSpPr>
          <p:nvPr/>
        </p:nvSpPr>
        <p:spPr bwMode="auto">
          <a:xfrm>
            <a:off x="467544" y="5877272"/>
            <a:ext cx="828104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l-PL" sz="1800" dirty="0" err="1" smtClean="0">
                <a:solidFill>
                  <a:srgbClr val="FFFFFF"/>
                </a:solidFill>
              </a:rPr>
              <a:t>Dinerstein</a:t>
            </a:r>
            <a:r>
              <a:rPr lang="pl-PL" sz="1800" dirty="0" smtClean="0">
                <a:solidFill>
                  <a:srgbClr val="FFFFFF"/>
                </a:solidFill>
              </a:rPr>
              <a:t> et al. 2019. </a:t>
            </a:r>
            <a:r>
              <a:rPr lang="en-US" sz="1800" dirty="0" smtClean="0">
                <a:solidFill>
                  <a:srgbClr val="FFFFFF"/>
                </a:solidFill>
              </a:rPr>
              <a:t>A Global Deal For Nature: Guiding principles,</a:t>
            </a:r>
            <a:r>
              <a:rPr lang="pl-PL" sz="1800" dirty="0" smtClean="0">
                <a:solidFill>
                  <a:srgbClr val="FFFFFF"/>
                </a:solidFill>
              </a:rPr>
              <a:t> </a:t>
            </a:r>
            <a:r>
              <a:rPr lang="pl-PL" sz="1800" dirty="0" err="1" smtClean="0">
                <a:solidFill>
                  <a:srgbClr val="FFFFFF"/>
                </a:solidFill>
              </a:rPr>
              <a:t>milestones</a:t>
            </a:r>
            <a:r>
              <a:rPr lang="pl-PL" sz="1800" dirty="0" smtClean="0">
                <a:solidFill>
                  <a:srgbClr val="FFFFFF"/>
                </a:solidFill>
              </a:rPr>
              <a:t>, and </a:t>
            </a:r>
            <a:r>
              <a:rPr lang="pl-PL" sz="1800" dirty="0" err="1" smtClean="0">
                <a:solidFill>
                  <a:srgbClr val="FFFFFF"/>
                </a:solidFill>
              </a:rPr>
              <a:t>targets</a:t>
            </a:r>
            <a:r>
              <a:rPr lang="pl-PL" sz="1800" dirty="0" smtClean="0">
                <a:solidFill>
                  <a:srgbClr val="FFFFFF"/>
                </a:solidFill>
              </a:rPr>
              <a:t>. Science </a:t>
            </a:r>
            <a:r>
              <a:rPr lang="pl-PL" sz="1800" dirty="0" err="1" smtClean="0">
                <a:solidFill>
                  <a:srgbClr val="FFFFFF"/>
                </a:solidFill>
              </a:rPr>
              <a:t>Advances</a:t>
            </a:r>
            <a:r>
              <a:rPr lang="pl-PL" sz="1800" dirty="0" smtClean="0">
                <a:solidFill>
                  <a:srgbClr val="FFFFFF"/>
                </a:solidFill>
              </a:rPr>
              <a:t> 5 : eaaw2869</a:t>
            </a:r>
            <a:endParaRPr lang="pl-PL" altLang="pl-PL" sz="1800" dirty="0">
              <a:solidFill>
                <a:srgbClr val="FFFFFF"/>
              </a:solidFill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683568" y="2060848"/>
            <a:ext cx="7920880" cy="10156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l-PL" altLang="pl-PL" sz="2000" b="1" dirty="0" smtClean="0">
                <a:solidFill>
                  <a:srgbClr val="C00000"/>
                </a:solidFill>
              </a:rPr>
              <a:t>15% </a:t>
            </a:r>
            <a:r>
              <a:rPr lang="pl-PL" altLang="pl-PL" sz="2000" b="1" dirty="0" smtClean="0"/>
              <a:t>powierzchni Amazonii zostanie wycięte – ekosystem utraci zdolność do generowania wystarczającej ilości deszczu, a w konsekwencji wpłynie na globalne wzorce pogodowe. </a:t>
            </a:r>
            <a:endParaRPr lang="pl-PL" altLang="pl-PL" sz="2000" b="1" dirty="0"/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1547664" y="1124744"/>
            <a:ext cx="604867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l-PL" sz="2000" b="1" dirty="0" smtClean="0">
                <a:solidFill>
                  <a:srgbClr val="FFC000"/>
                </a:solidFill>
              </a:rPr>
              <a:t>„</a:t>
            </a:r>
            <a:r>
              <a:rPr lang="en-US" sz="2000" b="1" dirty="0" smtClean="0">
                <a:solidFill>
                  <a:srgbClr val="FFC000"/>
                </a:solidFill>
              </a:rPr>
              <a:t>The Global Deal for Nature</a:t>
            </a:r>
            <a:r>
              <a:rPr lang="pl-PL" sz="2000" b="1" dirty="0" smtClean="0">
                <a:solidFill>
                  <a:srgbClr val="FFC000"/>
                </a:solidFill>
              </a:rPr>
              <a:t>”</a:t>
            </a:r>
          </a:p>
          <a:p>
            <a:pPr algn="ctr"/>
            <a:r>
              <a:rPr lang="pl-PL" altLang="pl-PL" sz="2000" b="1" dirty="0" smtClean="0">
                <a:solidFill>
                  <a:srgbClr val="FFFFFF"/>
                </a:solidFill>
              </a:rPr>
              <a:t>„Globalne Porozumienie na Rzecz Przyrody”</a:t>
            </a:r>
            <a:endParaRPr lang="pl-PL" altLang="pl-PL" sz="2000" b="1" dirty="0">
              <a:solidFill>
                <a:srgbClr val="FFFFFF"/>
              </a:solidFill>
            </a:endParaRPr>
          </a:p>
        </p:txBody>
      </p:sp>
      <p:pic>
        <p:nvPicPr>
          <p:cNvPr id="13" name="Obraz 12" descr="Przechwytywani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2" y="3861048"/>
            <a:ext cx="4464496" cy="1870116"/>
          </a:xfrm>
          <a:prstGeom prst="rect">
            <a:avLst/>
          </a:prstGeom>
        </p:spPr>
      </p:pic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1742496" y="260648"/>
            <a:ext cx="605326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altLang="pl-PL" sz="2000" b="1" dirty="0" smtClean="0">
                <a:solidFill>
                  <a:srgbClr val="FFFFFF"/>
                </a:solidFill>
              </a:rPr>
              <a:t>Jaką cześć naszej planety powinniśmy chronić?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6" name="Text Box 3"/>
          <p:cNvSpPr txBox="1">
            <a:spLocks noChangeArrowheads="1"/>
          </p:cNvSpPr>
          <p:nvPr/>
        </p:nvSpPr>
        <p:spPr bwMode="auto">
          <a:xfrm>
            <a:off x="467544" y="5877272"/>
            <a:ext cx="828104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l-PL" sz="1800" dirty="0" err="1" smtClean="0">
                <a:solidFill>
                  <a:srgbClr val="FFFFFF"/>
                </a:solidFill>
              </a:rPr>
              <a:t>Dinerstein</a:t>
            </a:r>
            <a:r>
              <a:rPr lang="pl-PL" sz="1800" dirty="0" smtClean="0">
                <a:solidFill>
                  <a:srgbClr val="FFFFFF"/>
                </a:solidFill>
              </a:rPr>
              <a:t> et al. 2019. </a:t>
            </a:r>
            <a:r>
              <a:rPr lang="en-US" sz="1800" dirty="0" smtClean="0">
                <a:solidFill>
                  <a:srgbClr val="FFFFFF"/>
                </a:solidFill>
              </a:rPr>
              <a:t>A Global Deal For Nature: Guiding principles,</a:t>
            </a:r>
            <a:r>
              <a:rPr lang="pl-PL" sz="1800" dirty="0" smtClean="0">
                <a:solidFill>
                  <a:srgbClr val="FFFFFF"/>
                </a:solidFill>
              </a:rPr>
              <a:t> </a:t>
            </a:r>
            <a:r>
              <a:rPr lang="pl-PL" sz="1800" dirty="0" err="1" smtClean="0">
                <a:solidFill>
                  <a:srgbClr val="FFFFFF"/>
                </a:solidFill>
              </a:rPr>
              <a:t>milestones</a:t>
            </a:r>
            <a:r>
              <a:rPr lang="pl-PL" sz="1800" dirty="0" smtClean="0">
                <a:solidFill>
                  <a:srgbClr val="FFFFFF"/>
                </a:solidFill>
              </a:rPr>
              <a:t>, and </a:t>
            </a:r>
            <a:r>
              <a:rPr lang="pl-PL" sz="1800" dirty="0" err="1" smtClean="0">
                <a:solidFill>
                  <a:srgbClr val="FFFFFF"/>
                </a:solidFill>
              </a:rPr>
              <a:t>targets</a:t>
            </a:r>
            <a:r>
              <a:rPr lang="pl-PL" sz="1800" dirty="0" smtClean="0">
                <a:solidFill>
                  <a:srgbClr val="FFFFFF"/>
                </a:solidFill>
              </a:rPr>
              <a:t>. Science </a:t>
            </a:r>
            <a:r>
              <a:rPr lang="pl-PL" sz="1800" dirty="0" err="1" smtClean="0">
                <a:solidFill>
                  <a:srgbClr val="FFFFFF"/>
                </a:solidFill>
              </a:rPr>
              <a:t>Advances</a:t>
            </a:r>
            <a:r>
              <a:rPr lang="pl-PL" sz="1800" dirty="0" smtClean="0">
                <a:solidFill>
                  <a:srgbClr val="FFFFFF"/>
                </a:solidFill>
              </a:rPr>
              <a:t> 5 : eaaw2869</a:t>
            </a:r>
            <a:endParaRPr lang="pl-PL" altLang="pl-PL" sz="1800" dirty="0">
              <a:solidFill>
                <a:srgbClr val="FFFFFF"/>
              </a:solidFill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6512" y="2132856"/>
            <a:ext cx="9144000" cy="67710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l-PL" altLang="pl-PL" sz="1900" b="1" dirty="0" smtClean="0">
                <a:solidFill>
                  <a:srgbClr val="C00000"/>
                </a:solidFill>
              </a:rPr>
              <a:t>45% planety </a:t>
            </a:r>
            <a:r>
              <a:rPr lang="pl-PL" altLang="pl-PL" sz="1900" b="1" dirty="0" smtClean="0"/>
              <a:t>jest nadal w stanie naturalnym lub półnaturalnym – ich wielkość sukcesywnie się zmniejsza i zbliżamy się do punktów krytycznych.</a:t>
            </a:r>
            <a:endParaRPr lang="pl-PL" altLang="pl-PL" sz="1900" b="1" dirty="0"/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1547664" y="1124744"/>
            <a:ext cx="604867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l-PL" sz="2000" b="1" dirty="0" smtClean="0">
                <a:solidFill>
                  <a:srgbClr val="FFC000"/>
                </a:solidFill>
              </a:rPr>
              <a:t>„</a:t>
            </a:r>
            <a:r>
              <a:rPr lang="en-US" sz="2000" b="1" dirty="0" smtClean="0">
                <a:solidFill>
                  <a:srgbClr val="FFC000"/>
                </a:solidFill>
              </a:rPr>
              <a:t>The Global Deal for Nature</a:t>
            </a:r>
            <a:r>
              <a:rPr lang="pl-PL" sz="2000" b="1" dirty="0" smtClean="0">
                <a:solidFill>
                  <a:srgbClr val="FFC000"/>
                </a:solidFill>
              </a:rPr>
              <a:t>”</a:t>
            </a:r>
          </a:p>
          <a:p>
            <a:pPr algn="ctr"/>
            <a:r>
              <a:rPr lang="pl-PL" altLang="pl-PL" sz="2000" b="1" dirty="0" smtClean="0">
                <a:solidFill>
                  <a:srgbClr val="FFFFFF"/>
                </a:solidFill>
              </a:rPr>
              <a:t>„Globalne Porozumienie na Rzecz Przyrody”</a:t>
            </a:r>
            <a:endParaRPr lang="pl-PL" altLang="pl-PL" sz="2000" b="1" dirty="0">
              <a:solidFill>
                <a:srgbClr val="FFFFFF"/>
              </a:solidFill>
            </a:endParaRPr>
          </a:p>
        </p:txBody>
      </p:sp>
      <p:pic>
        <p:nvPicPr>
          <p:cNvPr id="13" name="Obraz 12" descr="Przechwytywani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2" y="3861048"/>
            <a:ext cx="4464496" cy="1870116"/>
          </a:xfrm>
          <a:prstGeom prst="rect">
            <a:avLst/>
          </a:prstGeom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742496" y="260648"/>
            <a:ext cx="605326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altLang="pl-PL" sz="2000" b="1" dirty="0" smtClean="0">
                <a:solidFill>
                  <a:srgbClr val="FFFFFF"/>
                </a:solidFill>
              </a:rPr>
              <a:t>Jaką cześć naszej planety powinniśmy chronić?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Obraz 8" descr="earth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404664"/>
            <a:ext cx="5949280" cy="5949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7" name="pole tekstowe 7"/>
          <p:cNvSpPr txBox="1">
            <a:spLocks noChangeArrowheads="1"/>
          </p:cNvSpPr>
          <p:nvPr/>
        </p:nvSpPr>
        <p:spPr bwMode="auto">
          <a:xfrm>
            <a:off x="5413375" y="6611938"/>
            <a:ext cx="3719513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pl-PL" altLang="pl-PL" sz="1000">
                <a:solidFill>
                  <a:srgbClr val="FFFFFF"/>
                </a:solidFill>
              </a:rPr>
              <a:t>http://theguiridispatches.files.wordpress.com/2008/05/earth.jpg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827584" y="692696"/>
            <a:ext cx="7991475" cy="5222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pl-PL" altLang="pl-PL" sz="28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Czy przejmujemy się stanem naszej planety?</a:t>
            </a: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179513" y="260648"/>
            <a:ext cx="8784975" cy="52322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l-PL" altLang="pl-PL" sz="2800" b="1" dirty="0" smtClean="0">
                <a:solidFill>
                  <a:srgbClr val="000000"/>
                </a:solidFill>
              </a:rPr>
              <a:t>Jaką cześć naszej planety powinniśmy chronić?</a:t>
            </a:r>
            <a:endParaRPr lang="pl-PL" altLang="pl-PL" sz="2800" b="1" dirty="0">
              <a:solidFill>
                <a:srgbClr val="000000"/>
              </a:solidFill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755576" y="3068960"/>
            <a:ext cx="7848872" cy="46166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altLang="pl-PL" b="1" kern="0" dirty="0" err="1" smtClean="0">
                <a:solidFill>
                  <a:schemeClr val="bg1"/>
                </a:solidFill>
              </a:rPr>
              <a:t>Reforestacja</a:t>
            </a:r>
            <a:r>
              <a:rPr lang="pl-PL" altLang="pl-PL" b="1" kern="0" dirty="0" smtClean="0">
                <a:solidFill>
                  <a:schemeClr val="bg1"/>
                </a:solidFill>
              </a:rPr>
              <a:t> – lasy naturalne – sekwestracja węgla</a:t>
            </a:r>
            <a:endParaRPr kumimoji="0" lang="pl-PL" altLang="pl-PL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3054154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3378" name="Picture 2" descr="Znalezione obrazy dla zapytania forest worl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124744"/>
            <a:ext cx="6984776" cy="3401872"/>
          </a:xfrm>
          <a:prstGeom prst="rect">
            <a:avLst/>
          </a:prstGeom>
          <a:noFill/>
        </p:spPr>
      </p:pic>
      <p:sp>
        <p:nvSpPr>
          <p:cNvPr id="10" name="pole tekstowe 9"/>
          <p:cNvSpPr txBox="1"/>
          <p:nvPr/>
        </p:nvSpPr>
        <p:spPr>
          <a:xfrm>
            <a:off x="6776044" y="6611779"/>
            <a:ext cx="236795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dirty="0" smtClean="0">
                <a:solidFill>
                  <a:srgbClr val="FFFFFF"/>
                </a:solidFill>
                <a:cs typeface="Arial" charset="0"/>
              </a:rPr>
              <a:t>https://ourworldindata.org/forest-cover/</a:t>
            </a:r>
            <a:endParaRPr lang="pl-PL" sz="100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467544" y="5949280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800" dirty="0" err="1" smtClean="0">
                <a:solidFill>
                  <a:srgbClr val="FFFFFF"/>
                </a:solidFill>
                <a:cs typeface="Arial" charset="0"/>
              </a:rPr>
              <a:t>Crowther</a:t>
            </a:r>
            <a:r>
              <a:rPr lang="pl-PL" sz="1800" dirty="0" smtClean="0">
                <a:solidFill>
                  <a:srgbClr val="FFFFFF"/>
                </a:solidFill>
                <a:cs typeface="Arial" charset="0"/>
              </a:rPr>
              <a:t> T. W. 2015.  </a:t>
            </a:r>
            <a:r>
              <a:rPr lang="en-US" sz="1800" dirty="0" smtClean="0">
                <a:solidFill>
                  <a:srgbClr val="FFFFFF"/>
                </a:solidFill>
                <a:cs typeface="Arial" charset="0"/>
              </a:rPr>
              <a:t>Mapping tree density at a global scale</a:t>
            </a:r>
            <a:r>
              <a:rPr lang="pl-PL" sz="1800" dirty="0" smtClean="0">
                <a:solidFill>
                  <a:srgbClr val="FFFFFF"/>
                </a:solidFill>
                <a:cs typeface="Arial" charset="0"/>
              </a:rPr>
              <a:t>. </a:t>
            </a:r>
            <a:r>
              <a:rPr lang="pl-PL" sz="1800" dirty="0" err="1" smtClean="0">
                <a:solidFill>
                  <a:srgbClr val="FFFFFF"/>
                </a:solidFill>
                <a:cs typeface="Arial" charset="0"/>
              </a:rPr>
              <a:t>Nature</a:t>
            </a:r>
            <a:r>
              <a:rPr lang="pl-PL" sz="1800" dirty="0" smtClean="0">
                <a:solidFill>
                  <a:srgbClr val="FFFFFF"/>
                </a:solidFill>
                <a:cs typeface="Arial" charset="0"/>
              </a:rPr>
              <a:t> 525,:201–205.  doi:10.1038/nature14967</a:t>
            </a:r>
            <a:endParaRPr lang="pl-PL" sz="180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42496" y="260648"/>
            <a:ext cx="605326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altLang="pl-PL" sz="2000" b="1" dirty="0" smtClean="0">
                <a:solidFill>
                  <a:srgbClr val="FFFFFF"/>
                </a:solidFill>
              </a:rPr>
              <a:t>Jaką cześć naszej planety powinniśmy chronić?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755576" y="5229200"/>
            <a:ext cx="8388424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l-PL" b="1" dirty="0" smtClean="0">
                <a:solidFill>
                  <a:srgbClr val="C00000"/>
                </a:solidFill>
              </a:rPr>
              <a:t>Deforestacja</a:t>
            </a:r>
            <a:r>
              <a:rPr lang="pl-PL" b="1" dirty="0" smtClean="0"/>
              <a:t> - 190 tysięcy km</a:t>
            </a:r>
            <a:r>
              <a:rPr lang="pl-PL" b="1" baseline="30000" dirty="0" smtClean="0"/>
              <a:t>2</a:t>
            </a:r>
            <a:r>
              <a:rPr lang="pl-PL" b="1" dirty="0" smtClean="0"/>
              <a:t> (62% powierzchni Polski) </a:t>
            </a:r>
            <a:endParaRPr lang="pl-PL" altLang="pl-PL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5668551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Text Box 3"/>
          <p:cNvSpPr txBox="1">
            <a:spLocks noChangeArrowheads="1"/>
          </p:cNvSpPr>
          <p:nvPr/>
        </p:nvSpPr>
        <p:spPr bwMode="auto">
          <a:xfrm>
            <a:off x="611188" y="3500438"/>
            <a:ext cx="8281987" cy="1570037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altLang="pl-PL" b="1" i="1" dirty="0">
                <a:solidFill>
                  <a:srgbClr val="000000"/>
                </a:solidFill>
              </a:rPr>
              <a:t>„To co dzisiaj widzimy, jest całkowitą klęską /…/ Żaden kraj nie wypełnia swoich celów dotyczących ochrony przyrody. Bioróżnorodność zanika na niespotykaną dotychczas skalę”</a:t>
            </a:r>
          </a:p>
        </p:txBody>
      </p:sp>
      <p:sp>
        <p:nvSpPr>
          <p:cNvPr id="117763" name="Text Box 3"/>
          <p:cNvSpPr txBox="1">
            <a:spLocks noChangeArrowheads="1"/>
          </p:cNvSpPr>
          <p:nvPr/>
        </p:nvSpPr>
        <p:spPr bwMode="auto">
          <a:xfrm>
            <a:off x="863600" y="5876925"/>
            <a:ext cx="78120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altLang="pl-PL" sz="1800" b="1">
                <a:solidFill>
                  <a:srgbClr val="FFFFFF"/>
                </a:solidFill>
              </a:rPr>
              <a:t>Ahmed Djoghalf, sekretarz wykonawczy Konwencji o różnorodności biologicznej ONZ</a:t>
            </a:r>
          </a:p>
        </p:txBody>
      </p:sp>
      <p:pic>
        <p:nvPicPr>
          <p:cNvPr id="117765" name="Picture 10" descr="http://i.guim.co.uk/static/w-470/h--/q-95/sys-images/Environment/Pix/columnists/2010/8/13/1281700353348/Biodiversity-100-0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5600" y="981075"/>
            <a:ext cx="3489325" cy="2092325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17766" name="pole tekstowe 7"/>
          <p:cNvSpPr txBox="1">
            <a:spLocks noChangeArrowheads="1"/>
          </p:cNvSpPr>
          <p:nvPr/>
        </p:nvSpPr>
        <p:spPr bwMode="auto">
          <a:xfrm>
            <a:off x="5338763" y="6654800"/>
            <a:ext cx="3808412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pl-PL" altLang="pl-PL" sz="1000">
                <a:solidFill>
                  <a:srgbClr val="FFFFFF"/>
                </a:solidFill>
              </a:rPr>
              <a:t>http://www.theguardian.com/environment/series/biodiversity-100</a:t>
            </a: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2771800" y="260648"/>
            <a:ext cx="39604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 altLang="pl-PL" sz="2000" b="1" dirty="0" smtClean="0">
                <a:solidFill>
                  <a:srgbClr val="FFFFFF"/>
                </a:solidFill>
                <a:cs typeface="Arial" charset="0"/>
              </a:rPr>
              <a:t>Bioróżnorodność na świecie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3378" name="Picture 2" descr="Znalezione obrazy dla zapytania forest worl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124744"/>
            <a:ext cx="6984776" cy="3401872"/>
          </a:xfrm>
          <a:prstGeom prst="rect">
            <a:avLst/>
          </a:prstGeom>
          <a:noFill/>
        </p:spPr>
      </p:pic>
      <p:sp>
        <p:nvSpPr>
          <p:cNvPr id="10" name="pole tekstowe 9"/>
          <p:cNvSpPr txBox="1"/>
          <p:nvPr/>
        </p:nvSpPr>
        <p:spPr>
          <a:xfrm>
            <a:off x="6776044" y="6611779"/>
            <a:ext cx="236795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dirty="0" smtClean="0">
                <a:solidFill>
                  <a:srgbClr val="FFFFFF"/>
                </a:solidFill>
                <a:cs typeface="Arial" charset="0"/>
              </a:rPr>
              <a:t>https://ourworldindata.org/forest-cover/</a:t>
            </a:r>
            <a:endParaRPr lang="pl-PL" sz="100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42496" y="260648"/>
            <a:ext cx="605326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altLang="pl-PL" sz="2000" b="1" dirty="0" smtClean="0">
                <a:solidFill>
                  <a:srgbClr val="FFFFFF"/>
                </a:solidFill>
              </a:rPr>
              <a:t>Jaką cześć naszej planety powinniśmy chronić?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187624" y="4941168"/>
            <a:ext cx="6912768" cy="70788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l-PL" sz="2000" b="1" dirty="0" smtClean="0">
                <a:solidFill>
                  <a:srgbClr val="C00000"/>
                </a:solidFill>
              </a:rPr>
              <a:t>&gt;60% lasów </a:t>
            </a:r>
            <a:r>
              <a:rPr lang="pl-PL" sz="2000" b="1" dirty="0" smtClean="0"/>
              <a:t>na całym świecie jest wykorzystywane lub zagospodarowane przez człowieka</a:t>
            </a:r>
            <a:endParaRPr lang="pl-PL" altLang="pl-PL" sz="2000" b="1" dirty="0">
              <a:solidFill>
                <a:srgbClr val="000000"/>
              </a:solidFill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467544" y="5949280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800" dirty="0" err="1" smtClean="0">
                <a:solidFill>
                  <a:srgbClr val="FFFFFF"/>
                </a:solidFill>
                <a:cs typeface="Arial" charset="0"/>
              </a:rPr>
              <a:t>Crowther</a:t>
            </a:r>
            <a:r>
              <a:rPr lang="pl-PL" sz="1800" dirty="0" smtClean="0">
                <a:solidFill>
                  <a:srgbClr val="FFFFFF"/>
                </a:solidFill>
                <a:cs typeface="Arial" charset="0"/>
              </a:rPr>
              <a:t> T. W. 2015.  </a:t>
            </a:r>
            <a:r>
              <a:rPr lang="en-US" sz="1800" dirty="0" smtClean="0">
                <a:solidFill>
                  <a:srgbClr val="FFFFFF"/>
                </a:solidFill>
                <a:cs typeface="Arial" charset="0"/>
              </a:rPr>
              <a:t>Mapping tree density at a global scale</a:t>
            </a:r>
            <a:r>
              <a:rPr lang="pl-PL" sz="1800" dirty="0" smtClean="0">
                <a:solidFill>
                  <a:srgbClr val="FFFFFF"/>
                </a:solidFill>
                <a:cs typeface="Arial" charset="0"/>
              </a:rPr>
              <a:t>. </a:t>
            </a:r>
            <a:r>
              <a:rPr lang="pl-PL" sz="1800" dirty="0" err="1" smtClean="0">
                <a:solidFill>
                  <a:srgbClr val="FFFFFF"/>
                </a:solidFill>
                <a:cs typeface="Arial" charset="0"/>
              </a:rPr>
              <a:t>Nature</a:t>
            </a:r>
            <a:r>
              <a:rPr lang="pl-PL" sz="1800" dirty="0" smtClean="0">
                <a:solidFill>
                  <a:srgbClr val="FFFFFF"/>
                </a:solidFill>
                <a:cs typeface="Arial" charset="0"/>
              </a:rPr>
              <a:t> 525,:201–205.  doi:10.1038/nature14967</a:t>
            </a:r>
            <a:endParaRPr lang="pl-PL" sz="1800" dirty="0">
              <a:solidFill>
                <a:srgbClr val="FFFF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5668551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6776044" y="6611779"/>
            <a:ext cx="236795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dirty="0" smtClean="0">
                <a:solidFill>
                  <a:srgbClr val="FFFFFF"/>
                </a:solidFill>
                <a:cs typeface="Arial" charset="0"/>
              </a:rPr>
              <a:t>https://ourworldindata.org/forest-cover/</a:t>
            </a:r>
            <a:endParaRPr lang="pl-PL" sz="100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42496" y="260648"/>
            <a:ext cx="605326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altLang="pl-PL" sz="2000" b="1" dirty="0" smtClean="0">
                <a:solidFill>
                  <a:srgbClr val="FFFFFF"/>
                </a:solidFill>
              </a:rPr>
              <a:t>Jaką cześć naszej planety powinniśmy chronić?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539552" y="4653136"/>
            <a:ext cx="8352928" cy="70788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l-PL" sz="2000" b="1" dirty="0" err="1" smtClean="0">
                <a:solidFill>
                  <a:srgbClr val="C00000"/>
                </a:solidFill>
              </a:rPr>
              <a:t>Reforestacja</a:t>
            </a:r>
            <a:r>
              <a:rPr lang="pl-PL" sz="2000" b="1" dirty="0" smtClean="0">
                <a:solidFill>
                  <a:srgbClr val="C00000"/>
                </a:solidFill>
              </a:rPr>
              <a:t> </a:t>
            </a:r>
            <a:r>
              <a:rPr lang="pl-PL" sz="2000" b="1" dirty="0" smtClean="0"/>
              <a:t>- zatrzymanie katastrofy klimatycznej wymaga zalesienia obszaru wielkości USA (Rosja, Ameryka Pn. i Amazonia)</a:t>
            </a:r>
            <a:endParaRPr lang="pl-PL" altLang="pl-PL" sz="2000" b="1" dirty="0">
              <a:solidFill>
                <a:srgbClr val="000000"/>
              </a:solidFill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467544" y="5949280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800" dirty="0" err="1" smtClean="0">
                <a:solidFill>
                  <a:srgbClr val="FFFFFF"/>
                </a:solidFill>
                <a:cs typeface="Arial" charset="0"/>
              </a:rPr>
              <a:t>Bastin</a:t>
            </a:r>
            <a:r>
              <a:rPr lang="pl-PL" sz="1800" dirty="0" smtClean="0">
                <a:solidFill>
                  <a:srgbClr val="FFFFFF"/>
                </a:solidFill>
                <a:cs typeface="Arial" charset="0"/>
              </a:rPr>
              <a:t> </a:t>
            </a:r>
            <a:r>
              <a:rPr lang="pl-PL" sz="1800" dirty="0" err="1" smtClean="0">
                <a:solidFill>
                  <a:srgbClr val="FFFFFF"/>
                </a:solidFill>
                <a:cs typeface="Arial" charset="0"/>
              </a:rPr>
              <a:t>J.-F</a:t>
            </a:r>
            <a:r>
              <a:rPr lang="pl-PL" sz="1800" dirty="0" smtClean="0">
                <a:solidFill>
                  <a:srgbClr val="FFFFFF"/>
                </a:solidFill>
                <a:cs typeface="Arial" charset="0"/>
              </a:rPr>
              <a:t>., </a:t>
            </a:r>
            <a:r>
              <a:rPr lang="pl-PL" sz="1800" dirty="0" err="1" smtClean="0">
                <a:solidFill>
                  <a:srgbClr val="FFFFFF"/>
                </a:solidFill>
                <a:cs typeface="Arial" charset="0"/>
              </a:rPr>
              <a:t>Finegold</a:t>
            </a:r>
            <a:r>
              <a:rPr lang="pl-PL" sz="1800" dirty="0" smtClean="0">
                <a:solidFill>
                  <a:srgbClr val="FFFFFF"/>
                </a:solidFill>
                <a:cs typeface="Arial" charset="0"/>
              </a:rPr>
              <a:t> Y., Garcia C., </a:t>
            </a:r>
            <a:r>
              <a:rPr lang="pl-PL" sz="1800" dirty="0" err="1" smtClean="0">
                <a:solidFill>
                  <a:srgbClr val="FFFFFF"/>
                </a:solidFill>
                <a:cs typeface="Arial" charset="0"/>
              </a:rPr>
              <a:t>Mollicone</a:t>
            </a:r>
            <a:r>
              <a:rPr lang="pl-PL" sz="1800" dirty="0" smtClean="0">
                <a:solidFill>
                  <a:srgbClr val="FFFFFF"/>
                </a:solidFill>
                <a:cs typeface="Arial" charset="0"/>
              </a:rPr>
              <a:t> D., </a:t>
            </a:r>
            <a:r>
              <a:rPr lang="pl-PL" sz="1800" dirty="0" err="1" smtClean="0">
                <a:solidFill>
                  <a:srgbClr val="FFFFFF"/>
                </a:solidFill>
                <a:cs typeface="Arial" charset="0"/>
              </a:rPr>
              <a:t>Rezende</a:t>
            </a:r>
            <a:r>
              <a:rPr lang="pl-PL" sz="1800" dirty="0" smtClean="0">
                <a:solidFill>
                  <a:srgbClr val="FFFFFF"/>
                </a:solidFill>
                <a:cs typeface="Arial" charset="0"/>
              </a:rPr>
              <a:t> M., et al. 2019. </a:t>
            </a:r>
            <a:r>
              <a:rPr lang="pl-PL" sz="1800" dirty="0" err="1" smtClean="0">
                <a:solidFill>
                  <a:srgbClr val="FFFFFF"/>
                </a:solidFill>
                <a:cs typeface="Arial" charset="0"/>
              </a:rPr>
              <a:t>The</a:t>
            </a:r>
            <a:r>
              <a:rPr lang="pl-PL" sz="1800" dirty="0" smtClean="0">
                <a:solidFill>
                  <a:srgbClr val="FFFFFF"/>
                </a:solidFill>
                <a:cs typeface="Arial" charset="0"/>
              </a:rPr>
              <a:t> global </a:t>
            </a:r>
            <a:r>
              <a:rPr lang="pl-PL" sz="1800" dirty="0" err="1" smtClean="0">
                <a:solidFill>
                  <a:srgbClr val="FFFFFF"/>
                </a:solidFill>
                <a:cs typeface="Arial" charset="0"/>
              </a:rPr>
              <a:t>tree</a:t>
            </a:r>
            <a:r>
              <a:rPr lang="pl-PL" sz="1800" dirty="0" smtClean="0">
                <a:solidFill>
                  <a:srgbClr val="FFFFFF"/>
                </a:solidFill>
                <a:cs typeface="Arial" charset="0"/>
              </a:rPr>
              <a:t> </a:t>
            </a:r>
            <a:r>
              <a:rPr lang="pl-PL" sz="1800" dirty="0" err="1" smtClean="0">
                <a:solidFill>
                  <a:srgbClr val="FFFFFF"/>
                </a:solidFill>
                <a:cs typeface="Arial" charset="0"/>
              </a:rPr>
              <a:t>restoration</a:t>
            </a:r>
            <a:r>
              <a:rPr lang="pl-PL" sz="1800" dirty="0" smtClean="0">
                <a:solidFill>
                  <a:srgbClr val="FFFFFF"/>
                </a:solidFill>
                <a:cs typeface="Arial" charset="0"/>
              </a:rPr>
              <a:t> </a:t>
            </a:r>
            <a:r>
              <a:rPr lang="pl-PL" sz="1800" dirty="0" err="1" smtClean="0">
                <a:solidFill>
                  <a:srgbClr val="FFFFFF"/>
                </a:solidFill>
                <a:cs typeface="Arial" charset="0"/>
              </a:rPr>
              <a:t>potential</a:t>
            </a:r>
            <a:r>
              <a:rPr lang="pl-PL" sz="1800" dirty="0" smtClean="0">
                <a:solidFill>
                  <a:srgbClr val="FFFFFF"/>
                </a:solidFill>
                <a:cs typeface="Arial" charset="0"/>
              </a:rPr>
              <a:t>. Science 365: 76-79.</a:t>
            </a:r>
          </a:p>
        </p:txBody>
      </p:sp>
      <p:pic>
        <p:nvPicPr>
          <p:cNvPr id="9" name="Obraz 8" descr="Przechwytywani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980728"/>
            <a:ext cx="7659169" cy="2981741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2955668551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6776044" y="6611779"/>
            <a:ext cx="236795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dirty="0" smtClean="0">
                <a:solidFill>
                  <a:srgbClr val="FFFFFF"/>
                </a:solidFill>
                <a:cs typeface="Arial" charset="0"/>
              </a:rPr>
              <a:t>https://ourworldindata.org/forest-cover/</a:t>
            </a:r>
            <a:endParaRPr lang="pl-PL" sz="100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42496" y="260648"/>
            <a:ext cx="605326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altLang="pl-PL" sz="2000" b="1" dirty="0" smtClean="0">
                <a:solidFill>
                  <a:srgbClr val="FFFFFF"/>
                </a:solidFill>
              </a:rPr>
              <a:t>Jaką cześć naszej planety powinniśmy chronić?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827584" y="3645024"/>
            <a:ext cx="6840760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l-PL" sz="2000" b="1" dirty="0" smtClean="0"/>
              <a:t>Korony drzew szczelnie pokrywają </a:t>
            </a:r>
            <a:r>
              <a:rPr lang="pl-PL" sz="2000" b="1" dirty="0" smtClean="0">
                <a:solidFill>
                  <a:srgbClr val="C00000"/>
                </a:solidFill>
              </a:rPr>
              <a:t>2,8 mld ha </a:t>
            </a:r>
            <a:r>
              <a:rPr lang="pl-PL" sz="2000" b="1" dirty="0" smtClean="0"/>
              <a:t>lądów</a:t>
            </a:r>
          </a:p>
        </p:txBody>
      </p:sp>
      <p:sp>
        <p:nvSpPr>
          <p:cNvPr id="8" name="pole tekstowe 7"/>
          <p:cNvSpPr txBox="1"/>
          <p:nvPr/>
        </p:nvSpPr>
        <p:spPr>
          <a:xfrm>
            <a:off x="467544" y="5949280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800" dirty="0" err="1" smtClean="0">
                <a:solidFill>
                  <a:srgbClr val="FFFFFF"/>
                </a:solidFill>
                <a:cs typeface="Arial" charset="0"/>
              </a:rPr>
              <a:t>Bastin</a:t>
            </a:r>
            <a:r>
              <a:rPr lang="pl-PL" sz="1800" dirty="0" smtClean="0">
                <a:solidFill>
                  <a:srgbClr val="FFFFFF"/>
                </a:solidFill>
                <a:cs typeface="Arial" charset="0"/>
              </a:rPr>
              <a:t> </a:t>
            </a:r>
            <a:r>
              <a:rPr lang="pl-PL" sz="1800" dirty="0" err="1" smtClean="0">
                <a:solidFill>
                  <a:srgbClr val="FFFFFF"/>
                </a:solidFill>
                <a:cs typeface="Arial" charset="0"/>
              </a:rPr>
              <a:t>J.-F</a:t>
            </a:r>
            <a:r>
              <a:rPr lang="pl-PL" sz="1800" dirty="0" smtClean="0">
                <a:solidFill>
                  <a:srgbClr val="FFFFFF"/>
                </a:solidFill>
                <a:cs typeface="Arial" charset="0"/>
              </a:rPr>
              <a:t>., </a:t>
            </a:r>
            <a:r>
              <a:rPr lang="pl-PL" sz="1800" dirty="0" err="1" smtClean="0">
                <a:solidFill>
                  <a:srgbClr val="FFFFFF"/>
                </a:solidFill>
                <a:cs typeface="Arial" charset="0"/>
              </a:rPr>
              <a:t>Finegold</a:t>
            </a:r>
            <a:r>
              <a:rPr lang="pl-PL" sz="1800" dirty="0" smtClean="0">
                <a:solidFill>
                  <a:srgbClr val="FFFFFF"/>
                </a:solidFill>
                <a:cs typeface="Arial" charset="0"/>
              </a:rPr>
              <a:t> Y., Garcia C., </a:t>
            </a:r>
            <a:r>
              <a:rPr lang="pl-PL" sz="1800" dirty="0" err="1" smtClean="0">
                <a:solidFill>
                  <a:srgbClr val="FFFFFF"/>
                </a:solidFill>
                <a:cs typeface="Arial" charset="0"/>
              </a:rPr>
              <a:t>Mollicone</a:t>
            </a:r>
            <a:r>
              <a:rPr lang="pl-PL" sz="1800" dirty="0" smtClean="0">
                <a:solidFill>
                  <a:srgbClr val="FFFFFF"/>
                </a:solidFill>
                <a:cs typeface="Arial" charset="0"/>
              </a:rPr>
              <a:t> D., </a:t>
            </a:r>
            <a:r>
              <a:rPr lang="pl-PL" sz="1800" dirty="0" err="1" smtClean="0">
                <a:solidFill>
                  <a:srgbClr val="FFFFFF"/>
                </a:solidFill>
                <a:cs typeface="Arial" charset="0"/>
              </a:rPr>
              <a:t>Rezende</a:t>
            </a:r>
            <a:r>
              <a:rPr lang="pl-PL" sz="1800" dirty="0" smtClean="0">
                <a:solidFill>
                  <a:srgbClr val="FFFFFF"/>
                </a:solidFill>
                <a:cs typeface="Arial" charset="0"/>
              </a:rPr>
              <a:t> M., et al. 2019. </a:t>
            </a:r>
            <a:r>
              <a:rPr lang="pl-PL" sz="1800" dirty="0" err="1" smtClean="0">
                <a:solidFill>
                  <a:srgbClr val="FFFFFF"/>
                </a:solidFill>
                <a:cs typeface="Arial" charset="0"/>
              </a:rPr>
              <a:t>The</a:t>
            </a:r>
            <a:r>
              <a:rPr lang="pl-PL" sz="1800" dirty="0" smtClean="0">
                <a:solidFill>
                  <a:srgbClr val="FFFFFF"/>
                </a:solidFill>
                <a:cs typeface="Arial" charset="0"/>
              </a:rPr>
              <a:t> global </a:t>
            </a:r>
            <a:r>
              <a:rPr lang="pl-PL" sz="1800" dirty="0" err="1" smtClean="0">
                <a:solidFill>
                  <a:srgbClr val="FFFFFF"/>
                </a:solidFill>
                <a:cs typeface="Arial" charset="0"/>
              </a:rPr>
              <a:t>tree</a:t>
            </a:r>
            <a:r>
              <a:rPr lang="pl-PL" sz="1800" dirty="0" smtClean="0">
                <a:solidFill>
                  <a:srgbClr val="FFFFFF"/>
                </a:solidFill>
                <a:cs typeface="Arial" charset="0"/>
              </a:rPr>
              <a:t> </a:t>
            </a:r>
            <a:r>
              <a:rPr lang="pl-PL" sz="1800" dirty="0" err="1" smtClean="0">
                <a:solidFill>
                  <a:srgbClr val="FFFFFF"/>
                </a:solidFill>
                <a:cs typeface="Arial" charset="0"/>
              </a:rPr>
              <a:t>restoration</a:t>
            </a:r>
            <a:r>
              <a:rPr lang="pl-PL" sz="1800" dirty="0" smtClean="0">
                <a:solidFill>
                  <a:srgbClr val="FFFFFF"/>
                </a:solidFill>
                <a:cs typeface="Arial" charset="0"/>
              </a:rPr>
              <a:t> </a:t>
            </a:r>
            <a:r>
              <a:rPr lang="pl-PL" sz="1800" dirty="0" err="1" smtClean="0">
                <a:solidFill>
                  <a:srgbClr val="FFFFFF"/>
                </a:solidFill>
                <a:cs typeface="Arial" charset="0"/>
              </a:rPr>
              <a:t>potential</a:t>
            </a:r>
            <a:r>
              <a:rPr lang="pl-PL" sz="1800" dirty="0" smtClean="0">
                <a:solidFill>
                  <a:srgbClr val="FFFFFF"/>
                </a:solidFill>
                <a:cs typeface="Arial" charset="0"/>
              </a:rPr>
              <a:t>. Science 365: 76-79.</a:t>
            </a:r>
          </a:p>
        </p:txBody>
      </p:sp>
      <p:pic>
        <p:nvPicPr>
          <p:cNvPr id="9" name="Obraz 8" descr="Przechwytywani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47664" y="836712"/>
            <a:ext cx="5904656" cy="2298703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827584" y="4437112"/>
            <a:ext cx="5725144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l-PL" sz="2000" b="1" dirty="0" smtClean="0"/>
              <a:t>Korony drzew mogłyby pokrywać </a:t>
            </a:r>
            <a:r>
              <a:rPr lang="pl-PL" sz="2000" b="1" dirty="0" smtClean="0">
                <a:solidFill>
                  <a:srgbClr val="C00000"/>
                </a:solidFill>
              </a:rPr>
              <a:t>4,4 mld ha</a:t>
            </a: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863080" y="5229200"/>
            <a:ext cx="6229200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l-PL" sz="2000" b="1" dirty="0" smtClean="0"/>
              <a:t>Las można by posadzić na </a:t>
            </a:r>
            <a:r>
              <a:rPr lang="pl-PL" sz="2000" b="1" dirty="0" smtClean="0">
                <a:solidFill>
                  <a:srgbClr val="C00000"/>
                </a:solidFill>
              </a:rPr>
              <a:t>0,9 mld ha </a:t>
            </a:r>
            <a:r>
              <a:rPr lang="pl-PL" sz="2000" b="1" dirty="0" smtClean="0"/>
              <a:t>nieużytków </a:t>
            </a:r>
            <a:endParaRPr lang="pl-PL" altLang="pl-PL" sz="2000" b="1" dirty="0"/>
          </a:p>
        </p:txBody>
      </p:sp>
    </p:spTree>
    <p:extLst>
      <p:ext uri="{BB962C8B-B14F-4D97-AF65-F5344CB8AC3E}">
        <p14:creationId xmlns:p14="http://schemas.microsoft.com/office/powerpoint/2010/main" xmlns="" val="2955668551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6776044" y="6611779"/>
            <a:ext cx="236795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dirty="0" smtClean="0">
                <a:solidFill>
                  <a:srgbClr val="FFFFFF"/>
                </a:solidFill>
                <a:cs typeface="Arial" charset="0"/>
              </a:rPr>
              <a:t>https://ourworldindata.org/forest-cover/</a:t>
            </a:r>
            <a:endParaRPr lang="pl-PL" sz="100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42496" y="260648"/>
            <a:ext cx="605326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altLang="pl-PL" sz="2000" b="1" dirty="0" smtClean="0">
                <a:solidFill>
                  <a:srgbClr val="FFFFFF"/>
                </a:solidFill>
              </a:rPr>
              <a:t>Jaką cześć naszej planety powinniśmy chronić?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187624" y="3645024"/>
            <a:ext cx="5976664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l-PL" sz="2000" b="1" dirty="0" smtClean="0"/>
              <a:t>Wypuściliśmy do atmosfery </a:t>
            </a:r>
            <a:r>
              <a:rPr lang="pl-PL" sz="2000" b="1" dirty="0" smtClean="0">
                <a:solidFill>
                  <a:srgbClr val="C00000"/>
                </a:solidFill>
              </a:rPr>
              <a:t>300 mld ton </a:t>
            </a:r>
            <a:r>
              <a:rPr lang="pl-PL" sz="2000" b="1" dirty="0" smtClean="0"/>
              <a:t>węgla</a:t>
            </a:r>
          </a:p>
        </p:txBody>
      </p:sp>
      <p:sp>
        <p:nvSpPr>
          <p:cNvPr id="8" name="pole tekstowe 7"/>
          <p:cNvSpPr txBox="1"/>
          <p:nvPr/>
        </p:nvSpPr>
        <p:spPr>
          <a:xfrm>
            <a:off x="467544" y="5949280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800" dirty="0" err="1" smtClean="0">
                <a:solidFill>
                  <a:srgbClr val="FFFFFF"/>
                </a:solidFill>
                <a:cs typeface="Arial" charset="0"/>
              </a:rPr>
              <a:t>Bastin</a:t>
            </a:r>
            <a:r>
              <a:rPr lang="pl-PL" sz="1800" dirty="0" smtClean="0">
                <a:solidFill>
                  <a:srgbClr val="FFFFFF"/>
                </a:solidFill>
                <a:cs typeface="Arial" charset="0"/>
              </a:rPr>
              <a:t> </a:t>
            </a:r>
            <a:r>
              <a:rPr lang="pl-PL" sz="1800" dirty="0" err="1" smtClean="0">
                <a:solidFill>
                  <a:srgbClr val="FFFFFF"/>
                </a:solidFill>
                <a:cs typeface="Arial" charset="0"/>
              </a:rPr>
              <a:t>J.-F</a:t>
            </a:r>
            <a:r>
              <a:rPr lang="pl-PL" sz="1800" dirty="0" smtClean="0">
                <a:solidFill>
                  <a:srgbClr val="FFFFFF"/>
                </a:solidFill>
                <a:cs typeface="Arial" charset="0"/>
              </a:rPr>
              <a:t>., </a:t>
            </a:r>
            <a:r>
              <a:rPr lang="pl-PL" sz="1800" dirty="0" err="1" smtClean="0">
                <a:solidFill>
                  <a:srgbClr val="FFFFFF"/>
                </a:solidFill>
                <a:cs typeface="Arial" charset="0"/>
              </a:rPr>
              <a:t>Finegold</a:t>
            </a:r>
            <a:r>
              <a:rPr lang="pl-PL" sz="1800" dirty="0" smtClean="0">
                <a:solidFill>
                  <a:srgbClr val="FFFFFF"/>
                </a:solidFill>
                <a:cs typeface="Arial" charset="0"/>
              </a:rPr>
              <a:t> Y., Garcia C., </a:t>
            </a:r>
            <a:r>
              <a:rPr lang="pl-PL" sz="1800" dirty="0" err="1" smtClean="0">
                <a:solidFill>
                  <a:srgbClr val="FFFFFF"/>
                </a:solidFill>
                <a:cs typeface="Arial" charset="0"/>
              </a:rPr>
              <a:t>Mollicone</a:t>
            </a:r>
            <a:r>
              <a:rPr lang="pl-PL" sz="1800" dirty="0" smtClean="0">
                <a:solidFill>
                  <a:srgbClr val="FFFFFF"/>
                </a:solidFill>
                <a:cs typeface="Arial" charset="0"/>
              </a:rPr>
              <a:t> D., </a:t>
            </a:r>
            <a:r>
              <a:rPr lang="pl-PL" sz="1800" dirty="0" err="1" smtClean="0">
                <a:solidFill>
                  <a:srgbClr val="FFFFFF"/>
                </a:solidFill>
                <a:cs typeface="Arial" charset="0"/>
              </a:rPr>
              <a:t>Rezende</a:t>
            </a:r>
            <a:r>
              <a:rPr lang="pl-PL" sz="1800" dirty="0" smtClean="0">
                <a:solidFill>
                  <a:srgbClr val="FFFFFF"/>
                </a:solidFill>
                <a:cs typeface="Arial" charset="0"/>
              </a:rPr>
              <a:t> M., et al. 2019. </a:t>
            </a:r>
            <a:r>
              <a:rPr lang="pl-PL" sz="1800" dirty="0" err="1" smtClean="0">
                <a:solidFill>
                  <a:srgbClr val="FFFFFF"/>
                </a:solidFill>
                <a:cs typeface="Arial" charset="0"/>
              </a:rPr>
              <a:t>The</a:t>
            </a:r>
            <a:r>
              <a:rPr lang="pl-PL" sz="1800" dirty="0" smtClean="0">
                <a:solidFill>
                  <a:srgbClr val="FFFFFF"/>
                </a:solidFill>
                <a:cs typeface="Arial" charset="0"/>
              </a:rPr>
              <a:t> global </a:t>
            </a:r>
            <a:r>
              <a:rPr lang="pl-PL" sz="1800" dirty="0" err="1" smtClean="0">
                <a:solidFill>
                  <a:srgbClr val="FFFFFF"/>
                </a:solidFill>
                <a:cs typeface="Arial" charset="0"/>
              </a:rPr>
              <a:t>tree</a:t>
            </a:r>
            <a:r>
              <a:rPr lang="pl-PL" sz="1800" dirty="0" smtClean="0">
                <a:solidFill>
                  <a:srgbClr val="FFFFFF"/>
                </a:solidFill>
                <a:cs typeface="Arial" charset="0"/>
              </a:rPr>
              <a:t> </a:t>
            </a:r>
            <a:r>
              <a:rPr lang="pl-PL" sz="1800" dirty="0" err="1" smtClean="0">
                <a:solidFill>
                  <a:srgbClr val="FFFFFF"/>
                </a:solidFill>
                <a:cs typeface="Arial" charset="0"/>
              </a:rPr>
              <a:t>restoration</a:t>
            </a:r>
            <a:r>
              <a:rPr lang="pl-PL" sz="1800" dirty="0" smtClean="0">
                <a:solidFill>
                  <a:srgbClr val="FFFFFF"/>
                </a:solidFill>
                <a:cs typeface="Arial" charset="0"/>
              </a:rPr>
              <a:t> </a:t>
            </a:r>
            <a:r>
              <a:rPr lang="pl-PL" sz="1800" dirty="0" err="1" smtClean="0">
                <a:solidFill>
                  <a:srgbClr val="FFFFFF"/>
                </a:solidFill>
                <a:cs typeface="Arial" charset="0"/>
              </a:rPr>
              <a:t>potential</a:t>
            </a:r>
            <a:r>
              <a:rPr lang="pl-PL" sz="1800" dirty="0" smtClean="0">
                <a:solidFill>
                  <a:srgbClr val="FFFFFF"/>
                </a:solidFill>
                <a:cs typeface="Arial" charset="0"/>
              </a:rPr>
              <a:t>. Science 365: 76-79.</a:t>
            </a:r>
          </a:p>
        </p:txBody>
      </p:sp>
      <p:pic>
        <p:nvPicPr>
          <p:cNvPr id="9" name="Obraz 8" descr="Przechwytywani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47664" y="836712"/>
            <a:ext cx="5904656" cy="2298703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1187624" y="4437112"/>
            <a:ext cx="7128792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l-PL" sz="2000" b="1" dirty="0" smtClean="0"/>
              <a:t>Po </a:t>
            </a:r>
            <a:r>
              <a:rPr lang="pl-PL" sz="2000" b="1" dirty="0" err="1" smtClean="0"/>
              <a:t>reforestacji</a:t>
            </a:r>
            <a:r>
              <a:rPr lang="pl-PL" sz="2000" b="1" dirty="0" smtClean="0"/>
              <a:t> lasy mogłyby związać </a:t>
            </a:r>
            <a:r>
              <a:rPr lang="pl-PL" sz="2000" b="1" dirty="0" smtClean="0">
                <a:solidFill>
                  <a:srgbClr val="C00000"/>
                </a:solidFill>
              </a:rPr>
              <a:t>205 mld ton </a:t>
            </a:r>
            <a:r>
              <a:rPr lang="pl-PL" sz="2000" b="1" dirty="0" smtClean="0"/>
              <a:t>węgla</a:t>
            </a: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2267744" y="5157192"/>
            <a:ext cx="46085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l-PL" b="1" dirty="0" smtClean="0">
                <a:solidFill>
                  <a:srgbClr val="FFC000"/>
                </a:solidFill>
              </a:rPr>
              <a:t>To muszą być lasy dojrzałe</a:t>
            </a:r>
          </a:p>
        </p:txBody>
      </p:sp>
    </p:spTree>
    <p:extLst>
      <p:ext uri="{BB962C8B-B14F-4D97-AF65-F5344CB8AC3E}">
        <p14:creationId xmlns:p14="http://schemas.microsoft.com/office/powerpoint/2010/main" xmlns="" val="2955668551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6776044" y="6611779"/>
            <a:ext cx="236795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dirty="0" smtClean="0">
                <a:solidFill>
                  <a:srgbClr val="FFFFFF"/>
                </a:solidFill>
                <a:cs typeface="Arial" charset="0"/>
              </a:rPr>
              <a:t>https://ourworldindata.org/forest-cover/</a:t>
            </a:r>
            <a:endParaRPr lang="pl-PL" sz="100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42496" y="260648"/>
            <a:ext cx="605326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altLang="pl-PL" sz="2000" b="1" dirty="0" smtClean="0">
                <a:solidFill>
                  <a:srgbClr val="FFFFFF"/>
                </a:solidFill>
              </a:rPr>
              <a:t>Jaką cześć naszej planety powinniśmy chronić?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755576" y="4509120"/>
            <a:ext cx="7704856" cy="70788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l-PL" sz="2000" b="1" dirty="0" smtClean="0"/>
              <a:t>Teren naturalnie zalesiony przechowuje </a:t>
            </a:r>
            <a:r>
              <a:rPr lang="pl-PL" sz="2000" b="1" dirty="0" smtClean="0">
                <a:solidFill>
                  <a:srgbClr val="C00000"/>
                </a:solidFill>
              </a:rPr>
              <a:t>40 razy </a:t>
            </a:r>
            <a:r>
              <a:rPr lang="pl-PL" sz="2000" b="1" dirty="0" smtClean="0"/>
              <a:t>więcej węgla niż plantacje i </a:t>
            </a:r>
            <a:r>
              <a:rPr lang="pl-PL" sz="2000" b="1" dirty="0" smtClean="0">
                <a:solidFill>
                  <a:srgbClr val="C00000"/>
                </a:solidFill>
              </a:rPr>
              <a:t>6 razy </a:t>
            </a:r>
            <a:r>
              <a:rPr lang="pl-PL" sz="2000" b="1" dirty="0" smtClean="0"/>
              <a:t>więcej niż </a:t>
            </a:r>
            <a:r>
              <a:rPr lang="pl-PL" sz="2000" b="1" dirty="0" err="1" smtClean="0"/>
              <a:t>agroleśnictwo</a:t>
            </a:r>
            <a:r>
              <a:rPr lang="pl-PL" sz="2000" b="1" dirty="0" smtClean="0"/>
              <a:t>. </a:t>
            </a:r>
          </a:p>
        </p:txBody>
      </p:sp>
      <p:sp>
        <p:nvSpPr>
          <p:cNvPr id="8" name="pole tekstowe 7"/>
          <p:cNvSpPr txBox="1"/>
          <p:nvPr/>
        </p:nvSpPr>
        <p:spPr>
          <a:xfrm>
            <a:off x="467544" y="5949280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FFFFFF"/>
                </a:solidFill>
                <a:cs typeface="Arial" charset="0"/>
              </a:rPr>
              <a:t>Lewis S. L., Wheeler Ch. E., </a:t>
            </a:r>
            <a:r>
              <a:rPr lang="en-US" sz="1800" dirty="0" err="1" smtClean="0">
                <a:solidFill>
                  <a:srgbClr val="FFFFFF"/>
                </a:solidFill>
                <a:cs typeface="Arial" charset="0"/>
              </a:rPr>
              <a:t>Mitchard</a:t>
            </a:r>
            <a:r>
              <a:rPr lang="en-US" sz="1800" dirty="0" smtClean="0">
                <a:solidFill>
                  <a:srgbClr val="FFFFFF"/>
                </a:solidFill>
                <a:cs typeface="Arial" charset="0"/>
              </a:rPr>
              <a:t> E. T. A., Koch A. 2019. Regenerate natural forests to store carbon. Nature 568: 25-28. </a:t>
            </a:r>
          </a:p>
        </p:txBody>
      </p:sp>
      <p:pic>
        <p:nvPicPr>
          <p:cNvPr id="11" name="Obraz 10" descr="Przechwytywani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1640" y="908720"/>
            <a:ext cx="6706536" cy="3000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55668551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6776044" y="6611779"/>
            <a:ext cx="236795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dirty="0" smtClean="0">
                <a:solidFill>
                  <a:srgbClr val="FFFFFF"/>
                </a:solidFill>
                <a:cs typeface="Arial" charset="0"/>
              </a:rPr>
              <a:t>https://ourworldindata.org/forest-cover/</a:t>
            </a:r>
            <a:endParaRPr lang="pl-PL" sz="100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42496" y="260648"/>
            <a:ext cx="605326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altLang="pl-PL" sz="2000" b="1" dirty="0" smtClean="0">
                <a:solidFill>
                  <a:srgbClr val="FFFFFF"/>
                </a:solidFill>
              </a:rPr>
              <a:t>Jaką cześć naszej planety powinniśmy chronić?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51520" y="4653136"/>
            <a:ext cx="8712968" cy="70788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l-PL" sz="2000" b="1" dirty="0" smtClean="0"/>
              <a:t>Prof. Simon Lewis z Uniwersytetu w Leeds i współautorzy -  „</a:t>
            </a:r>
            <a:r>
              <a:rPr lang="pl-PL" sz="2000" b="1" dirty="0" smtClean="0">
                <a:solidFill>
                  <a:srgbClr val="C00000"/>
                </a:solidFill>
              </a:rPr>
              <a:t>odnowa lasu</a:t>
            </a:r>
            <a:r>
              <a:rPr lang="pl-PL" sz="2000" b="1" dirty="0" smtClean="0"/>
              <a:t>” nie powinna ona obejmować plantacji monokulturowych.</a:t>
            </a:r>
          </a:p>
        </p:txBody>
      </p:sp>
      <p:sp>
        <p:nvSpPr>
          <p:cNvPr id="8" name="pole tekstowe 7"/>
          <p:cNvSpPr txBox="1"/>
          <p:nvPr/>
        </p:nvSpPr>
        <p:spPr>
          <a:xfrm>
            <a:off x="467544" y="5949280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FFFFFF"/>
                </a:solidFill>
                <a:cs typeface="Arial" charset="0"/>
              </a:rPr>
              <a:t>Lewis S. L., Wheeler Ch. E., </a:t>
            </a:r>
            <a:r>
              <a:rPr lang="en-US" sz="1800" dirty="0" err="1" smtClean="0">
                <a:solidFill>
                  <a:srgbClr val="FFFFFF"/>
                </a:solidFill>
                <a:cs typeface="Arial" charset="0"/>
              </a:rPr>
              <a:t>Mitchard</a:t>
            </a:r>
            <a:r>
              <a:rPr lang="en-US" sz="1800" dirty="0" smtClean="0">
                <a:solidFill>
                  <a:srgbClr val="FFFFFF"/>
                </a:solidFill>
                <a:cs typeface="Arial" charset="0"/>
              </a:rPr>
              <a:t> E. T. A., Koch A. 2019. Regenerate natural forests to store carbon. Nature 568: 25-28. </a:t>
            </a:r>
          </a:p>
        </p:txBody>
      </p:sp>
      <p:pic>
        <p:nvPicPr>
          <p:cNvPr id="11" name="Obraz 10" descr="Przechwytywani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1640" y="908720"/>
            <a:ext cx="6706536" cy="3000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55668551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6776044" y="6611779"/>
            <a:ext cx="236795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dirty="0" smtClean="0">
                <a:solidFill>
                  <a:srgbClr val="FFFFFF"/>
                </a:solidFill>
                <a:cs typeface="Arial" charset="0"/>
              </a:rPr>
              <a:t>https://ourworldindata.org/forest-cover/</a:t>
            </a:r>
            <a:endParaRPr lang="pl-PL" sz="100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42496" y="260648"/>
            <a:ext cx="605326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altLang="pl-PL" sz="2000" b="1" dirty="0" smtClean="0">
                <a:solidFill>
                  <a:srgbClr val="FFFFFF"/>
                </a:solidFill>
              </a:rPr>
              <a:t>Jaką cześć naszej planety powinniśmy chronić?</a:t>
            </a:r>
          </a:p>
        </p:txBody>
      </p:sp>
      <p:sp>
        <p:nvSpPr>
          <p:cNvPr id="8" name="pole tekstowe 7"/>
          <p:cNvSpPr txBox="1"/>
          <p:nvPr/>
        </p:nvSpPr>
        <p:spPr>
          <a:xfrm>
            <a:off x="467544" y="5949280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800" dirty="0" err="1" smtClean="0">
                <a:solidFill>
                  <a:srgbClr val="FFFFFF"/>
                </a:solidFill>
                <a:cs typeface="Arial" charset="0"/>
              </a:rPr>
              <a:t>Bastin</a:t>
            </a:r>
            <a:r>
              <a:rPr lang="pl-PL" sz="1800" dirty="0" smtClean="0">
                <a:solidFill>
                  <a:srgbClr val="FFFFFF"/>
                </a:solidFill>
                <a:cs typeface="Arial" charset="0"/>
              </a:rPr>
              <a:t> </a:t>
            </a:r>
            <a:r>
              <a:rPr lang="pl-PL" sz="1800" dirty="0" err="1" smtClean="0">
                <a:solidFill>
                  <a:srgbClr val="FFFFFF"/>
                </a:solidFill>
                <a:cs typeface="Arial" charset="0"/>
              </a:rPr>
              <a:t>J.-F</a:t>
            </a:r>
            <a:r>
              <a:rPr lang="pl-PL" sz="1800" dirty="0" smtClean="0">
                <a:solidFill>
                  <a:srgbClr val="FFFFFF"/>
                </a:solidFill>
                <a:cs typeface="Arial" charset="0"/>
              </a:rPr>
              <a:t>., </a:t>
            </a:r>
            <a:r>
              <a:rPr lang="pl-PL" sz="1800" dirty="0" err="1" smtClean="0">
                <a:solidFill>
                  <a:srgbClr val="FFFFFF"/>
                </a:solidFill>
                <a:cs typeface="Arial" charset="0"/>
              </a:rPr>
              <a:t>Finegold</a:t>
            </a:r>
            <a:r>
              <a:rPr lang="pl-PL" sz="1800" dirty="0" smtClean="0">
                <a:solidFill>
                  <a:srgbClr val="FFFFFF"/>
                </a:solidFill>
                <a:cs typeface="Arial" charset="0"/>
              </a:rPr>
              <a:t> Y., Garcia C., </a:t>
            </a:r>
            <a:r>
              <a:rPr lang="pl-PL" sz="1800" dirty="0" err="1" smtClean="0">
                <a:solidFill>
                  <a:srgbClr val="FFFFFF"/>
                </a:solidFill>
                <a:cs typeface="Arial" charset="0"/>
              </a:rPr>
              <a:t>Mollicone</a:t>
            </a:r>
            <a:r>
              <a:rPr lang="pl-PL" sz="1800" dirty="0" smtClean="0">
                <a:solidFill>
                  <a:srgbClr val="FFFFFF"/>
                </a:solidFill>
                <a:cs typeface="Arial" charset="0"/>
              </a:rPr>
              <a:t> D., </a:t>
            </a:r>
            <a:r>
              <a:rPr lang="pl-PL" sz="1800" dirty="0" err="1" smtClean="0">
                <a:solidFill>
                  <a:srgbClr val="FFFFFF"/>
                </a:solidFill>
                <a:cs typeface="Arial" charset="0"/>
              </a:rPr>
              <a:t>Rezende</a:t>
            </a:r>
            <a:r>
              <a:rPr lang="pl-PL" sz="1800" dirty="0" smtClean="0">
                <a:solidFill>
                  <a:srgbClr val="FFFFFF"/>
                </a:solidFill>
                <a:cs typeface="Arial" charset="0"/>
              </a:rPr>
              <a:t> M., et al. 2019. </a:t>
            </a:r>
            <a:r>
              <a:rPr lang="pl-PL" sz="1800" dirty="0" err="1" smtClean="0">
                <a:solidFill>
                  <a:srgbClr val="FFFFFF"/>
                </a:solidFill>
                <a:cs typeface="Arial" charset="0"/>
              </a:rPr>
              <a:t>The</a:t>
            </a:r>
            <a:r>
              <a:rPr lang="pl-PL" sz="1800" dirty="0" smtClean="0">
                <a:solidFill>
                  <a:srgbClr val="FFFFFF"/>
                </a:solidFill>
                <a:cs typeface="Arial" charset="0"/>
              </a:rPr>
              <a:t> global </a:t>
            </a:r>
            <a:r>
              <a:rPr lang="pl-PL" sz="1800" dirty="0" err="1" smtClean="0">
                <a:solidFill>
                  <a:srgbClr val="FFFFFF"/>
                </a:solidFill>
                <a:cs typeface="Arial" charset="0"/>
              </a:rPr>
              <a:t>tree</a:t>
            </a:r>
            <a:r>
              <a:rPr lang="pl-PL" sz="1800" dirty="0" smtClean="0">
                <a:solidFill>
                  <a:srgbClr val="FFFFFF"/>
                </a:solidFill>
                <a:cs typeface="Arial" charset="0"/>
              </a:rPr>
              <a:t> </a:t>
            </a:r>
            <a:r>
              <a:rPr lang="pl-PL" sz="1800" dirty="0" err="1" smtClean="0">
                <a:solidFill>
                  <a:srgbClr val="FFFFFF"/>
                </a:solidFill>
                <a:cs typeface="Arial" charset="0"/>
              </a:rPr>
              <a:t>restoration</a:t>
            </a:r>
            <a:r>
              <a:rPr lang="pl-PL" sz="1800" dirty="0" smtClean="0">
                <a:solidFill>
                  <a:srgbClr val="FFFFFF"/>
                </a:solidFill>
                <a:cs typeface="Arial" charset="0"/>
              </a:rPr>
              <a:t> </a:t>
            </a:r>
            <a:r>
              <a:rPr lang="pl-PL" sz="1800" dirty="0" err="1" smtClean="0">
                <a:solidFill>
                  <a:srgbClr val="FFFFFF"/>
                </a:solidFill>
                <a:cs typeface="Arial" charset="0"/>
              </a:rPr>
              <a:t>potential</a:t>
            </a:r>
            <a:r>
              <a:rPr lang="pl-PL" sz="1800" dirty="0" smtClean="0">
                <a:solidFill>
                  <a:srgbClr val="FFFFFF"/>
                </a:solidFill>
                <a:cs typeface="Arial" charset="0"/>
              </a:rPr>
              <a:t>. Science 365: 76-79.</a:t>
            </a:r>
          </a:p>
        </p:txBody>
      </p:sp>
      <p:pic>
        <p:nvPicPr>
          <p:cNvPr id="9" name="Obraz 8" descr="Przechwytywani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47664" y="836712"/>
            <a:ext cx="5904656" cy="2298703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539552" y="4077072"/>
            <a:ext cx="8316416" cy="10156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l-PL" sz="2000" b="1" dirty="0" smtClean="0"/>
              <a:t>Jeżeli nie zaczniemy realizować postanowień konferencji paryskiej potencjalna powierzchnia do zalesienia zmniejszy się o 223 mln ha do 2050 roku.</a:t>
            </a:r>
          </a:p>
        </p:txBody>
      </p:sp>
    </p:spTree>
    <p:extLst>
      <p:ext uri="{BB962C8B-B14F-4D97-AF65-F5344CB8AC3E}">
        <p14:creationId xmlns:p14="http://schemas.microsoft.com/office/powerpoint/2010/main" xmlns="" val="2955668551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Obraz 8" descr="earth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404664"/>
            <a:ext cx="5949280" cy="5949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7" name="pole tekstowe 7"/>
          <p:cNvSpPr txBox="1">
            <a:spLocks noChangeArrowheads="1"/>
          </p:cNvSpPr>
          <p:nvPr/>
        </p:nvSpPr>
        <p:spPr bwMode="auto">
          <a:xfrm>
            <a:off x="5413375" y="6611938"/>
            <a:ext cx="3719513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pl-PL" altLang="pl-PL" sz="1000">
                <a:solidFill>
                  <a:srgbClr val="FFFFFF"/>
                </a:solidFill>
              </a:rPr>
              <a:t>http://theguiridispatches.files.wordpress.com/2008/05/earth.jpg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827584" y="692696"/>
            <a:ext cx="7991475" cy="5222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pl-PL" altLang="pl-PL" sz="28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Czy przejmujemy się stanem naszej planety?</a:t>
            </a: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179513" y="260648"/>
            <a:ext cx="8784975" cy="52322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l-PL" altLang="pl-PL" sz="2800" b="1" dirty="0" smtClean="0">
                <a:solidFill>
                  <a:srgbClr val="000000"/>
                </a:solidFill>
              </a:rPr>
              <a:t>Jaką cześć naszej planety powinniśmy chronić?</a:t>
            </a:r>
            <a:endParaRPr lang="pl-PL" altLang="pl-PL" sz="2800" b="1" dirty="0">
              <a:solidFill>
                <a:srgbClr val="000000"/>
              </a:solidFill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59024" y="3068960"/>
            <a:ext cx="8605464" cy="36933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Konferencja stron „Konwencji o różnorodności biologicznej” – Pekin - 2020</a:t>
            </a:r>
            <a:endParaRPr kumimoji="0" lang="pl-PL" altLang="pl-PL" sz="1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3054154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683568" y="2204864"/>
            <a:ext cx="7775848" cy="67710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l-PL" altLang="pl-PL" sz="1900" b="1" dirty="0" smtClean="0"/>
              <a:t>Czy podejmiemy właściwe decyzje i świat zacznie chronić planetę w wystarczającym zakresie?</a:t>
            </a:r>
            <a:endParaRPr lang="pl-PL" altLang="pl-PL" sz="1900" b="1" dirty="0"/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1259632" y="836712"/>
            <a:ext cx="640871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l-PL" sz="2000" b="1" dirty="0" smtClean="0">
                <a:solidFill>
                  <a:srgbClr val="FFC000"/>
                </a:solidFill>
              </a:rPr>
              <a:t>2020 - konferencja dotyczącej Konwencji o różnorodności biologicznej w Pekinie w Chinach</a:t>
            </a:r>
            <a:endParaRPr lang="pl-PL" altLang="pl-PL" sz="2000" b="1" dirty="0">
              <a:solidFill>
                <a:srgbClr val="FFC000"/>
              </a:solidFill>
            </a:endParaRPr>
          </a:p>
        </p:txBody>
      </p:sp>
      <p:pic>
        <p:nvPicPr>
          <p:cNvPr id="1026" name="Picture 2" descr="Znalezione obrazy dla zapytania Convention on Biological Diversity china 20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3573016"/>
            <a:ext cx="5544616" cy="212758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1" name="pole tekstowe 10"/>
          <p:cNvSpPr txBox="1"/>
          <p:nvPr/>
        </p:nvSpPr>
        <p:spPr>
          <a:xfrm>
            <a:off x="5334944" y="6611779"/>
            <a:ext cx="380905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dirty="0" smtClean="0">
                <a:solidFill>
                  <a:schemeClr val="bg1"/>
                </a:solidFill>
              </a:rPr>
              <a:t>https://en.wikipedia.org/wiki/Convention_on_Biological_Diversity</a:t>
            </a:r>
            <a:endParaRPr lang="pl-PL" sz="1000" dirty="0">
              <a:solidFill>
                <a:schemeClr val="bg1"/>
              </a:solidFill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1742496" y="260648"/>
            <a:ext cx="605326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altLang="pl-PL" sz="2000" b="1" dirty="0" smtClean="0">
                <a:solidFill>
                  <a:srgbClr val="FFFFFF"/>
                </a:solidFill>
              </a:rPr>
              <a:t>Jaką cześć naszej planety powinniśmy chronić?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Obraz 8" descr="earth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404664"/>
            <a:ext cx="5949280" cy="5949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7" name="pole tekstowe 7"/>
          <p:cNvSpPr txBox="1">
            <a:spLocks noChangeArrowheads="1"/>
          </p:cNvSpPr>
          <p:nvPr/>
        </p:nvSpPr>
        <p:spPr bwMode="auto">
          <a:xfrm>
            <a:off x="5413375" y="6611938"/>
            <a:ext cx="3719513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pl-PL" altLang="pl-PL" sz="1000">
                <a:solidFill>
                  <a:srgbClr val="FFFFFF"/>
                </a:solidFill>
              </a:rPr>
              <a:t>http://theguiridispatches.files.wordpress.com/2008/05/earth.jpg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827584" y="692696"/>
            <a:ext cx="7991475" cy="5222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pl-PL" altLang="pl-PL" sz="28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Czy przejmujemy się stanem naszej planety?</a:t>
            </a: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827584" y="404664"/>
            <a:ext cx="7970452" cy="5847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altLang="pl-PL" sz="3200" b="1" dirty="0" smtClean="0">
                <a:solidFill>
                  <a:srgbClr val="000000"/>
                </a:solidFill>
              </a:rPr>
              <a:t>Jaką część Polski powinniśmy chronić?</a:t>
            </a:r>
            <a:endParaRPr lang="pl-PL" altLang="pl-PL" sz="32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3054154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9" name="pole tekstowe 7"/>
          <p:cNvSpPr txBox="1">
            <a:spLocks noChangeArrowheads="1"/>
          </p:cNvSpPr>
          <p:nvPr/>
        </p:nvSpPr>
        <p:spPr bwMode="auto">
          <a:xfrm>
            <a:off x="611188" y="1412875"/>
            <a:ext cx="1857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116740" name="pole tekstowe 8"/>
          <p:cNvSpPr txBox="1">
            <a:spLocks noChangeArrowheads="1"/>
          </p:cNvSpPr>
          <p:nvPr/>
        </p:nvSpPr>
        <p:spPr bwMode="auto">
          <a:xfrm>
            <a:off x="755650" y="1268413"/>
            <a:ext cx="1841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116742" name="pole tekstowe 5"/>
          <p:cNvSpPr txBox="1">
            <a:spLocks noChangeArrowheads="1"/>
          </p:cNvSpPr>
          <p:nvPr/>
        </p:nvSpPr>
        <p:spPr bwMode="auto">
          <a:xfrm>
            <a:off x="395537" y="5949280"/>
            <a:ext cx="82089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 altLang="pl-PL" sz="1800" dirty="0" err="1" smtClean="0">
                <a:solidFill>
                  <a:srgbClr val="FFFFFF"/>
                </a:solidFill>
              </a:rPr>
              <a:t>Smil</a:t>
            </a:r>
            <a:r>
              <a:rPr lang="pl-PL" altLang="pl-PL" sz="1800" dirty="0" smtClean="0">
                <a:solidFill>
                  <a:srgbClr val="FFFFFF"/>
                </a:solidFill>
              </a:rPr>
              <a:t> V. 2011. </a:t>
            </a:r>
            <a:r>
              <a:rPr lang="pl-PL" altLang="pl-PL" sz="1800" dirty="0" err="1" smtClean="0">
                <a:solidFill>
                  <a:srgbClr val="FFFFFF"/>
                </a:solidFill>
              </a:rPr>
              <a:t>Harvesting</a:t>
            </a:r>
            <a:r>
              <a:rPr lang="pl-PL" altLang="pl-PL" sz="1800" dirty="0" smtClean="0">
                <a:solidFill>
                  <a:srgbClr val="FFFFFF"/>
                </a:solidFill>
              </a:rPr>
              <a:t> </a:t>
            </a:r>
            <a:r>
              <a:rPr lang="pl-PL" altLang="pl-PL" sz="1800" dirty="0" err="1" smtClean="0">
                <a:solidFill>
                  <a:srgbClr val="FFFFFF"/>
                </a:solidFill>
              </a:rPr>
              <a:t>the</a:t>
            </a:r>
            <a:r>
              <a:rPr lang="pl-PL" altLang="pl-PL" sz="1800" dirty="0" smtClean="0">
                <a:solidFill>
                  <a:srgbClr val="FFFFFF"/>
                </a:solidFill>
              </a:rPr>
              <a:t> </a:t>
            </a:r>
            <a:r>
              <a:rPr lang="pl-PL" altLang="pl-PL" sz="1800" dirty="0" err="1" smtClean="0">
                <a:solidFill>
                  <a:srgbClr val="FFFFFF"/>
                </a:solidFill>
              </a:rPr>
              <a:t>Biosphere</a:t>
            </a:r>
            <a:r>
              <a:rPr lang="pl-PL" altLang="pl-PL" sz="1800" dirty="0" smtClean="0">
                <a:solidFill>
                  <a:srgbClr val="FFFFFF"/>
                </a:solidFill>
              </a:rPr>
              <a:t>. </a:t>
            </a:r>
            <a:r>
              <a:rPr lang="pl-PL" altLang="pl-PL" sz="1800" dirty="0" err="1" smtClean="0">
                <a:solidFill>
                  <a:srgbClr val="FFFFFF"/>
                </a:solidFill>
              </a:rPr>
              <a:t>The</a:t>
            </a:r>
            <a:r>
              <a:rPr lang="pl-PL" altLang="pl-PL" sz="1800" dirty="0" smtClean="0">
                <a:solidFill>
                  <a:srgbClr val="FFFFFF"/>
                </a:solidFill>
              </a:rPr>
              <a:t> </a:t>
            </a:r>
            <a:r>
              <a:rPr lang="pl-PL" altLang="pl-PL" sz="1800" dirty="0" err="1" smtClean="0">
                <a:solidFill>
                  <a:srgbClr val="FFFFFF"/>
                </a:solidFill>
              </a:rPr>
              <a:t>Human</a:t>
            </a:r>
            <a:r>
              <a:rPr lang="pl-PL" altLang="pl-PL" sz="1800" dirty="0" smtClean="0">
                <a:solidFill>
                  <a:srgbClr val="FFFFFF"/>
                </a:solidFill>
              </a:rPr>
              <a:t> </a:t>
            </a:r>
            <a:r>
              <a:rPr lang="pl-PL" altLang="pl-PL" sz="1800" dirty="0" err="1" smtClean="0">
                <a:solidFill>
                  <a:srgbClr val="FFFFFF"/>
                </a:solidFill>
              </a:rPr>
              <a:t>Impact</a:t>
            </a:r>
            <a:r>
              <a:rPr lang="pl-PL" altLang="pl-PL" sz="1800" dirty="0" smtClean="0">
                <a:solidFill>
                  <a:srgbClr val="FFFFFF"/>
                </a:solidFill>
              </a:rPr>
              <a:t>. </a:t>
            </a:r>
            <a:r>
              <a:rPr lang="pl-PL" altLang="pl-PL" sz="1800" dirty="0" err="1" smtClean="0">
                <a:solidFill>
                  <a:srgbClr val="FFFFFF"/>
                </a:solidFill>
              </a:rPr>
              <a:t>Population</a:t>
            </a:r>
            <a:r>
              <a:rPr lang="pl-PL" altLang="pl-PL" sz="1800" dirty="0" smtClean="0">
                <a:solidFill>
                  <a:srgbClr val="FFFFFF"/>
                </a:solidFill>
              </a:rPr>
              <a:t> and Development </a:t>
            </a:r>
            <a:r>
              <a:rPr lang="pl-PL" altLang="pl-PL" sz="1800" dirty="0" err="1" smtClean="0">
                <a:solidFill>
                  <a:srgbClr val="FFFFFF"/>
                </a:solidFill>
              </a:rPr>
              <a:t>Review</a:t>
            </a:r>
            <a:r>
              <a:rPr lang="pl-PL" altLang="pl-PL" sz="1800" dirty="0" smtClean="0">
                <a:solidFill>
                  <a:srgbClr val="FFFFFF"/>
                </a:solidFill>
              </a:rPr>
              <a:t> 37(4): 613-636.</a:t>
            </a:r>
            <a:endParaRPr lang="pl-PL" altLang="pl-PL" sz="1800" dirty="0">
              <a:solidFill>
                <a:srgbClr val="FFFFFF"/>
              </a:solidFill>
            </a:endParaRPr>
          </a:p>
        </p:txBody>
      </p:sp>
      <p:sp>
        <p:nvSpPr>
          <p:cNvPr id="116744" name="pole tekstowe 7"/>
          <p:cNvSpPr txBox="1">
            <a:spLocks noChangeArrowheads="1"/>
          </p:cNvSpPr>
          <p:nvPr/>
        </p:nvSpPr>
        <p:spPr bwMode="auto">
          <a:xfrm>
            <a:off x="5338763" y="6654800"/>
            <a:ext cx="3808412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l-PL" altLang="pl-PL" sz="1000">
                <a:solidFill>
                  <a:srgbClr val="FFFFFF"/>
                </a:solidFill>
              </a:rPr>
              <a:t>http://www.theguardian.com/environment/series/biodiversity-100</a:t>
            </a:r>
          </a:p>
        </p:txBody>
      </p:sp>
      <p:graphicFrame>
        <p:nvGraphicFramePr>
          <p:cNvPr id="10" name="Wykres 9"/>
          <p:cNvGraphicFramePr/>
          <p:nvPr>
            <p:extLst/>
          </p:nvPr>
        </p:nvGraphicFramePr>
        <p:xfrm>
          <a:off x="1524000" y="980728"/>
          <a:ext cx="6720408" cy="4480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2771800" y="260648"/>
            <a:ext cx="39604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 altLang="pl-PL" sz="2000" b="1" dirty="0" smtClean="0">
                <a:solidFill>
                  <a:srgbClr val="FFFFFF"/>
                </a:solidFill>
                <a:cs typeface="Arial" charset="0"/>
              </a:rPr>
              <a:t>Bioróżnorodność na świecie</a:t>
            </a:r>
          </a:p>
        </p:txBody>
      </p:sp>
    </p:spTree>
    <p:extLst>
      <p:ext uri="{BB962C8B-B14F-4D97-AF65-F5344CB8AC3E}">
        <p14:creationId xmlns:p14="http://schemas.microsoft.com/office/powerpoint/2010/main" xmlns="" val="660807171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5" name="pole tekstowe 7"/>
          <p:cNvSpPr txBox="1">
            <a:spLocks noChangeArrowheads="1"/>
          </p:cNvSpPr>
          <p:nvPr/>
        </p:nvSpPr>
        <p:spPr bwMode="auto">
          <a:xfrm>
            <a:off x="611188" y="1412875"/>
            <a:ext cx="1857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136196" name="pole tekstowe 8"/>
          <p:cNvSpPr txBox="1">
            <a:spLocks noChangeArrowheads="1"/>
          </p:cNvSpPr>
          <p:nvPr/>
        </p:nvSpPr>
        <p:spPr bwMode="auto">
          <a:xfrm>
            <a:off x="755650" y="1268413"/>
            <a:ext cx="1841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1187624" y="260648"/>
            <a:ext cx="669674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l-PL" altLang="pl-PL" sz="2000" b="1" dirty="0" smtClean="0">
                <a:solidFill>
                  <a:srgbClr val="FFFFFF"/>
                </a:solidFill>
              </a:rPr>
              <a:t>Jaką część Polski powinniśmy chronić?</a:t>
            </a:r>
          </a:p>
        </p:txBody>
      </p:sp>
      <p:sp>
        <p:nvSpPr>
          <p:cNvPr id="14" name="pole tekstowe 13"/>
          <p:cNvSpPr txBox="1"/>
          <p:nvPr/>
        </p:nvSpPr>
        <p:spPr>
          <a:xfrm>
            <a:off x="7029319" y="6611779"/>
            <a:ext cx="211468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pl-PL" sz="1000" dirty="0" smtClean="0">
                <a:solidFill>
                  <a:srgbClr val="FFFFFF"/>
                </a:solidFill>
              </a:rPr>
              <a:t>https://pl.wikipedia.org/wiki/Polska</a:t>
            </a:r>
            <a:endParaRPr lang="pl-PL" sz="1000" dirty="0">
              <a:solidFill>
                <a:srgbClr val="FFFFFF"/>
              </a:solidFill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1259632" y="836712"/>
            <a:ext cx="7059946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l-PL" sz="2000" b="1" dirty="0" smtClean="0"/>
              <a:t>Parki Narodowe w Polsce – tylko </a:t>
            </a:r>
            <a:r>
              <a:rPr lang="pl-PL" sz="2000" b="1" dirty="0" smtClean="0">
                <a:solidFill>
                  <a:srgbClr val="C00000"/>
                </a:solidFill>
              </a:rPr>
              <a:t>1,1%</a:t>
            </a:r>
            <a:r>
              <a:rPr lang="pl-PL" sz="2000" b="1" dirty="0" smtClean="0"/>
              <a:t> powierzchni kraju</a:t>
            </a:r>
            <a:endParaRPr lang="pl-PL" sz="2000" b="1" dirty="0"/>
          </a:p>
        </p:txBody>
      </p:sp>
      <p:pic>
        <p:nvPicPr>
          <p:cNvPr id="1028" name="Picture 4" descr="Znalezione obrazy dla zapytania parki narodowe w polsc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484784"/>
            <a:ext cx="5332606" cy="5021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36767360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5" name="pole tekstowe 7"/>
          <p:cNvSpPr txBox="1">
            <a:spLocks noChangeArrowheads="1"/>
          </p:cNvSpPr>
          <p:nvPr/>
        </p:nvSpPr>
        <p:spPr bwMode="auto">
          <a:xfrm>
            <a:off x="611188" y="1412875"/>
            <a:ext cx="1857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136196" name="pole tekstowe 8"/>
          <p:cNvSpPr txBox="1">
            <a:spLocks noChangeArrowheads="1"/>
          </p:cNvSpPr>
          <p:nvPr/>
        </p:nvSpPr>
        <p:spPr bwMode="auto">
          <a:xfrm>
            <a:off x="755650" y="1268413"/>
            <a:ext cx="1841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1187624" y="260648"/>
            <a:ext cx="669674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l-PL" altLang="pl-PL" sz="2000" b="1" dirty="0" smtClean="0">
                <a:solidFill>
                  <a:srgbClr val="FFFFFF"/>
                </a:solidFill>
              </a:rPr>
              <a:t>Jaką część Polski powinniśmy chronić?</a:t>
            </a:r>
          </a:p>
        </p:txBody>
      </p:sp>
      <p:sp>
        <p:nvSpPr>
          <p:cNvPr id="14" name="pole tekstowe 13"/>
          <p:cNvSpPr txBox="1"/>
          <p:nvPr/>
        </p:nvSpPr>
        <p:spPr>
          <a:xfrm>
            <a:off x="7029319" y="6611779"/>
            <a:ext cx="211468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pl-PL" sz="1000" dirty="0" smtClean="0">
                <a:solidFill>
                  <a:srgbClr val="FFFFFF"/>
                </a:solidFill>
              </a:rPr>
              <a:t>https://pl.wikipedia.org/wiki/Polska</a:t>
            </a:r>
            <a:endParaRPr lang="pl-PL" sz="1000" dirty="0">
              <a:solidFill>
                <a:srgbClr val="FFFFFF"/>
              </a:solidFill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1259632" y="836712"/>
            <a:ext cx="7059946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l-PL" sz="2000" b="1" dirty="0" smtClean="0"/>
              <a:t>Parki Narodowe w Polsce – tylko </a:t>
            </a:r>
            <a:r>
              <a:rPr lang="pl-PL" sz="2000" b="1" dirty="0" smtClean="0">
                <a:solidFill>
                  <a:srgbClr val="C00000"/>
                </a:solidFill>
              </a:rPr>
              <a:t>1,1%</a:t>
            </a:r>
            <a:r>
              <a:rPr lang="pl-PL" sz="2000" b="1" dirty="0" smtClean="0"/>
              <a:t> powierzchni kraju</a:t>
            </a:r>
            <a:endParaRPr lang="pl-PL" sz="2000" b="1" dirty="0"/>
          </a:p>
        </p:txBody>
      </p:sp>
      <p:pic>
        <p:nvPicPr>
          <p:cNvPr id="1028" name="Picture 4" descr="Znalezione obrazy dla zapytania parki narodowe w polsc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564904"/>
            <a:ext cx="3744416" cy="3526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ole tekstowe 7"/>
          <p:cNvSpPr txBox="1"/>
          <p:nvPr/>
        </p:nvSpPr>
        <p:spPr>
          <a:xfrm>
            <a:off x="1787241" y="1844824"/>
            <a:ext cx="5521063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l-PL" sz="2000" b="1" dirty="0" smtClean="0"/>
              <a:t>Średnia w </a:t>
            </a:r>
            <a:r>
              <a:rPr lang="pl-PL" sz="2000" b="1" dirty="0" err="1" smtClean="0"/>
              <a:t>UE</a:t>
            </a:r>
            <a:r>
              <a:rPr lang="pl-PL" sz="2000" b="1" dirty="0" smtClean="0"/>
              <a:t> – </a:t>
            </a:r>
            <a:r>
              <a:rPr lang="pl-PL" sz="2000" b="1" dirty="0" smtClean="0">
                <a:solidFill>
                  <a:srgbClr val="C00000"/>
                </a:solidFill>
              </a:rPr>
              <a:t>3,4%</a:t>
            </a:r>
            <a:r>
              <a:rPr lang="pl-PL" sz="2000" b="1" dirty="0" smtClean="0"/>
              <a:t> (26 miejsce w Europie)</a:t>
            </a:r>
          </a:p>
        </p:txBody>
      </p:sp>
    </p:spTree>
    <p:extLst>
      <p:ext uri="{BB962C8B-B14F-4D97-AF65-F5344CB8AC3E}">
        <p14:creationId xmlns:p14="http://schemas.microsoft.com/office/powerpoint/2010/main" xmlns="" val="3636767360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5" name="pole tekstowe 7"/>
          <p:cNvSpPr txBox="1">
            <a:spLocks noChangeArrowheads="1"/>
          </p:cNvSpPr>
          <p:nvPr/>
        </p:nvSpPr>
        <p:spPr bwMode="auto">
          <a:xfrm>
            <a:off x="611188" y="1412875"/>
            <a:ext cx="1857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136196" name="pole tekstowe 8"/>
          <p:cNvSpPr txBox="1">
            <a:spLocks noChangeArrowheads="1"/>
          </p:cNvSpPr>
          <p:nvPr/>
        </p:nvSpPr>
        <p:spPr bwMode="auto">
          <a:xfrm>
            <a:off x="755650" y="1268413"/>
            <a:ext cx="1841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pic>
        <p:nvPicPr>
          <p:cNvPr id="1026" name="Picture 2" descr="Znalezione obrazy dla zapytania polsk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39623" y="0"/>
            <a:ext cx="2504377" cy="2327077"/>
          </a:xfrm>
          <a:prstGeom prst="rect">
            <a:avLst/>
          </a:prstGeom>
          <a:noFill/>
        </p:spPr>
      </p:pic>
      <p:sp>
        <p:nvSpPr>
          <p:cNvPr id="10" name="pole tekstowe 9"/>
          <p:cNvSpPr txBox="1"/>
          <p:nvPr/>
        </p:nvSpPr>
        <p:spPr>
          <a:xfrm>
            <a:off x="0" y="6611779"/>
            <a:ext cx="530465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pl-PL" sz="1000" dirty="0">
                <a:solidFill>
                  <a:srgbClr val="FFFFFF"/>
                </a:solidFill>
              </a:rPr>
              <a:t>https://upload.wikimedia.org/wikipedia/commons/a/a4/Poland_Zbor%C3%B3w_reserve.jpg</a:t>
            </a:r>
          </a:p>
        </p:txBody>
      </p:sp>
      <p:sp>
        <p:nvSpPr>
          <p:cNvPr id="14" name="pole tekstowe 13"/>
          <p:cNvSpPr txBox="1"/>
          <p:nvPr/>
        </p:nvSpPr>
        <p:spPr>
          <a:xfrm>
            <a:off x="7029319" y="6611779"/>
            <a:ext cx="211468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pl-PL" sz="1000" dirty="0" smtClean="0">
                <a:solidFill>
                  <a:srgbClr val="FFFFFF"/>
                </a:solidFill>
              </a:rPr>
              <a:t>https://pl.wikipedia.org/wiki/Polska</a:t>
            </a:r>
            <a:endParaRPr lang="pl-PL" sz="1000" dirty="0">
              <a:solidFill>
                <a:srgbClr val="FFFFFF"/>
              </a:solidFill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1365132" y="704123"/>
            <a:ext cx="35333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pl-PL" sz="2000" b="1" dirty="0" smtClean="0">
                <a:solidFill>
                  <a:srgbClr val="FFC000"/>
                </a:solidFill>
              </a:rPr>
              <a:t>Planowane Parki Narodowe</a:t>
            </a:r>
            <a:endParaRPr lang="pl-PL" sz="2000" b="1" dirty="0">
              <a:solidFill>
                <a:srgbClr val="FFC000"/>
              </a:solidFill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616530" y="1758361"/>
            <a:ext cx="3090911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pl-PL" sz="2000" b="1" dirty="0">
                <a:solidFill>
                  <a:srgbClr val="000000"/>
                </a:solidFill>
              </a:rPr>
              <a:t>Jurajski Park </a:t>
            </a:r>
            <a:r>
              <a:rPr lang="pl-PL" sz="2000" b="1" dirty="0" smtClean="0">
                <a:solidFill>
                  <a:srgbClr val="000000"/>
                </a:solidFill>
              </a:rPr>
              <a:t>Narodowy</a:t>
            </a:r>
            <a:endParaRPr lang="pl-PL" sz="2000" dirty="0">
              <a:solidFill>
                <a:srgbClr val="000000"/>
              </a:solidFill>
            </a:endParaRPr>
          </a:p>
        </p:txBody>
      </p:sp>
      <p:pic>
        <p:nvPicPr>
          <p:cNvPr id="4" name="Picture 2" descr="https://upload.wikimedia.org/wikipedia/commons/a/a4/Poland_Zbor%C3%B3w_reserv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4016" y="1232741"/>
            <a:ext cx="2400201" cy="1601384"/>
          </a:xfrm>
          <a:prstGeom prst="rect">
            <a:avLst/>
          </a:prstGeom>
          <a:noFill/>
          <a:ln w="190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pole tekstowe 12"/>
          <p:cNvSpPr txBox="1"/>
          <p:nvPr/>
        </p:nvSpPr>
        <p:spPr>
          <a:xfrm>
            <a:off x="576358" y="2972441"/>
            <a:ext cx="3171253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pl-PL" sz="2000" b="1" dirty="0" err="1" smtClean="0">
                <a:solidFill>
                  <a:srgbClr val="000000"/>
                </a:solidFill>
              </a:rPr>
              <a:t>Turnicki</a:t>
            </a:r>
            <a:r>
              <a:rPr lang="pl-PL" sz="2000" b="1" dirty="0" smtClean="0">
                <a:solidFill>
                  <a:srgbClr val="000000"/>
                </a:solidFill>
              </a:rPr>
              <a:t> </a:t>
            </a:r>
            <a:r>
              <a:rPr lang="pl-PL" sz="2000" b="1" dirty="0">
                <a:solidFill>
                  <a:srgbClr val="000000"/>
                </a:solidFill>
              </a:rPr>
              <a:t>Park </a:t>
            </a:r>
            <a:r>
              <a:rPr lang="pl-PL" sz="2000" b="1" dirty="0" smtClean="0">
                <a:solidFill>
                  <a:srgbClr val="000000"/>
                </a:solidFill>
              </a:rPr>
              <a:t>Narodowy</a:t>
            </a:r>
            <a:endParaRPr lang="pl-PL" sz="2000" dirty="0">
              <a:solidFill>
                <a:srgbClr val="000000"/>
              </a:solidFill>
            </a:endParaRPr>
          </a:p>
        </p:txBody>
      </p:sp>
      <p:sp>
        <p:nvSpPr>
          <p:cNvPr id="15" name="pole tekstowe 14"/>
          <p:cNvSpPr txBox="1"/>
          <p:nvPr/>
        </p:nvSpPr>
        <p:spPr>
          <a:xfrm>
            <a:off x="576936" y="3554361"/>
            <a:ext cx="3289683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pl-PL" sz="2000" b="1" dirty="0" smtClean="0">
                <a:solidFill>
                  <a:srgbClr val="000000"/>
                </a:solidFill>
              </a:rPr>
              <a:t>Mazurski </a:t>
            </a:r>
            <a:r>
              <a:rPr lang="pl-PL" sz="2000" b="1" dirty="0">
                <a:solidFill>
                  <a:srgbClr val="000000"/>
                </a:solidFill>
              </a:rPr>
              <a:t>Park </a:t>
            </a:r>
            <a:r>
              <a:rPr lang="pl-PL" sz="2000" b="1" dirty="0" smtClean="0">
                <a:solidFill>
                  <a:srgbClr val="000000"/>
                </a:solidFill>
              </a:rPr>
              <a:t>Narodowy</a:t>
            </a:r>
            <a:endParaRPr lang="pl-PL" sz="2000" dirty="0">
              <a:solidFill>
                <a:srgbClr val="000000"/>
              </a:solidFill>
            </a:endParaRPr>
          </a:p>
        </p:txBody>
      </p:sp>
      <p:sp>
        <p:nvSpPr>
          <p:cNvPr id="16" name="pole tekstowe 15"/>
          <p:cNvSpPr txBox="1"/>
          <p:nvPr/>
        </p:nvSpPr>
        <p:spPr>
          <a:xfrm>
            <a:off x="576358" y="4235472"/>
            <a:ext cx="3632726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pl-PL" sz="2000" b="1" dirty="0" smtClean="0">
                <a:solidFill>
                  <a:srgbClr val="000000"/>
                </a:solidFill>
              </a:rPr>
              <a:t>Szczeciński </a:t>
            </a:r>
            <a:r>
              <a:rPr lang="pl-PL" sz="2000" b="1" dirty="0">
                <a:solidFill>
                  <a:srgbClr val="000000"/>
                </a:solidFill>
              </a:rPr>
              <a:t>Park </a:t>
            </a:r>
            <a:r>
              <a:rPr lang="pl-PL" sz="2000" b="1" dirty="0" smtClean="0">
                <a:solidFill>
                  <a:srgbClr val="000000"/>
                </a:solidFill>
              </a:rPr>
              <a:t>Narodowy</a:t>
            </a:r>
            <a:endParaRPr lang="pl-PL" sz="2000" dirty="0">
              <a:solidFill>
                <a:srgbClr val="000000"/>
              </a:solidFill>
            </a:endParaRPr>
          </a:p>
        </p:txBody>
      </p:sp>
      <p:sp>
        <p:nvSpPr>
          <p:cNvPr id="17" name="pole tekstowe 16"/>
          <p:cNvSpPr txBox="1"/>
          <p:nvPr/>
        </p:nvSpPr>
        <p:spPr>
          <a:xfrm>
            <a:off x="552031" y="4828592"/>
            <a:ext cx="4572085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pl-PL" sz="2000" b="1" dirty="0" smtClean="0">
                <a:solidFill>
                  <a:srgbClr val="000000"/>
                </a:solidFill>
              </a:rPr>
              <a:t>Park Narodowy Doliny Dolnej Odry</a:t>
            </a:r>
            <a:endParaRPr lang="pl-PL" sz="2000" dirty="0">
              <a:solidFill>
                <a:srgbClr val="000000"/>
              </a:solidFill>
            </a:endParaRPr>
          </a:p>
        </p:txBody>
      </p:sp>
      <p:sp>
        <p:nvSpPr>
          <p:cNvPr id="18" name="pole tekstowe 17"/>
          <p:cNvSpPr txBox="1"/>
          <p:nvPr/>
        </p:nvSpPr>
        <p:spPr>
          <a:xfrm>
            <a:off x="552031" y="5445224"/>
            <a:ext cx="2520242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pl-PL" sz="2000" b="1" dirty="0" smtClean="0">
                <a:solidFill>
                  <a:srgbClr val="000000"/>
                </a:solidFill>
              </a:rPr>
              <a:t>Lasy </a:t>
            </a:r>
            <a:r>
              <a:rPr lang="pl-PL" sz="2000" b="1" dirty="0" err="1" smtClean="0">
                <a:solidFill>
                  <a:srgbClr val="000000"/>
                </a:solidFill>
              </a:rPr>
              <a:t>Mirachowskie</a:t>
            </a:r>
            <a:endParaRPr lang="pl-PL" sz="2000" dirty="0">
              <a:solidFill>
                <a:srgbClr val="000000"/>
              </a:solidFill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541205" y="6027004"/>
            <a:ext cx="842328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pl-PL" sz="1400" dirty="0">
                <a:solidFill>
                  <a:srgbClr val="000000"/>
                </a:solidFill>
              </a:rPr>
              <a:t>wysuwano również projekty utworzenia Parków Narodowych: Knyszyńskiego, Orawskiego, Janowskiego, Sobiborskiego, Chełmskiego oraz Podziemnego Parku Narodowego – Kopalni Soli Wieliczka</a:t>
            </a:r>
          </a:p>
        </p:txBody>
      </p:sp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611560" y="260648"/>
            <a:ext cx="669674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l-PL" altLang="pl-PL" sz="2000" b="1" dirty="0" smtClean="0">
                <a:solidFill>
                  <a:srgbClr val="FFFFFF"/>
                </a:solidFill>
              </a:rPr>
              <a:t>Jaką część Polski powinniśmy chronić?</a:t>
            </a:r>
          </a:p>
        </p:txBody>
      </p:sp>
    </p:spTree>
    <p:extLst>
      <p:ext uri="{BB962C8B-B14F-4D97-AF65-F5344CB8AC3E}">
        <p14:creationId xmlns:p14="http://schemas.microsoft.com/office/powerpoint/2010/main" xmlns="" val="710838661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5" name="pole tekstowe 7"/>
          <p:cNvSpPr txBox="1">
            <a:spLocks noChangeArrowheads="1"/>
          </p:cNvSpPr>
          <p:nvPr/>
        </p:nvSpPr>
        <p:spPr bwMode="auto">
          <a:xfrm>
            <a:off x="611188" y="1412875"/>
            <a:ext cx="1857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136196" name="pole tekstowe 8"/>
          <p:cNvSpPr txBox="1">
            <a:spLocks noChangeArrowheads="1"/>
          </p:cNvSpPr>
          <p:nvPr/>
        </p:nvSpPr>
        <p:spPr bwMode="auto">
          <a:xfrm>
            <a:off x="755650" y="1268413"/>
            <a:ext cx="1841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pic>
        <p:nvPicPr>
          <p:cNvPr id="1026" name="Picture 2" descr="Znalezione obrazy dla zapytania polsk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39623" y="0"/>
            <a:ext cx="2504377" cy="2327077"/>
          </a:xfrm>
          <a:prstGeom prst="rect">
            <a:avLst/>
          </a:prstGeom>
          <a:noFill/>
        </p:spPr>
      </p:pic>
      <p:sp>
        <p:nvSpPr>
          <p:cNvPr id="14" name="pole tekstowe 13"/>
          <p:cNvSpPr txBox="1"/>
          <p:nvPr/>
        </p:nvSpPr>
        <p:spPr>
          <a:xfrm>
            <a:off x="7029319" y="6611779"/>
            <a:ext cx="211468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pl-PL" sz="1000" dirty="0" smtClean="0">
                <a:solidFill>
                  <a:srgbClr val="FFFFFF"/>
                </a:solidFill>
              </a:rPr>
              <a:t>https://pl.wikipedia.org/wiki/Polska</a:t>
            </a:r>
            <a:endParaRPr lang="pl-PL" sz="1000" dirty="0">
              <a:solidFill>
                <a:srgbClr val="FFFFFF"/>
              </a:solidFill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1331640" y="980728"/>
            <a:ext cx="45881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pl-PL" sz="2000" b="1" dirty="0" smtClean="0">
                <a:solidFill>
                  <a:srgbClr val="FFC000"/>
                </a:solidFill>
              </a:rPr>
              <a:t>Powiększenie Parków Narodowych</a:t>
            </a:r>
            <a:endParaRPr lang="pl-PL" sz="2000" b="1" dirty="0">
              <a:solidFill>
                <a:srgbClr val="FFC000"/>
              </a:solidFill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971600" y="2492896"/>
            <a:ext cx="3517310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pl-PL" sz="2000" b="1" dirty="0" smtClean="0">
                <a:solidFill>
                  <a:srgbClr val="000000"/>
                </a:solidFill>
              </a:rPr>
              <a:t>Białowieski Park Narodowy</a:t>
            </a:r>
            <a:endParaRPr lang="pl-PL" sz="2000" dirty="0">
              <a:solidFill>
                <a:srgbClr val="000000"/>
              </a:solidFill>
            </a:endParaRPr>
          </a:p>
        </p:txBody>
      </p:sp>
      <p:sp>
        <p:nvSpPr>
          <p:cNvPr id="13" name="pole tekstowe 12"/>
          <p:cNvSpPr txBox="1"/>
          <p:nvPr/>
        </p:nvSpPr>
        <p:spPr>
          <a:xfrm>
            <a:off x="971600" y="3429000"/>
            <a:ext cx="3847528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pl-PL" sz="2000" b="1" dirty="0" smtClean="0">
                <a:solidFill>
                  <a:srgbClr val="000000"/>
                </a:solidFill>
              </a:rPr>
              <a:t>Bieszczadzki Park Narodowy</a:t>
            </a:r>
            <a:endParaRPr lang="pl-PL" sz="2000" dirty="0">
              <a:solidFill>
                <a:srgbClr val="000000"/>
              </a:solidFill>
            </a:endParaRPr>
          </a:p>
        </p:txBody>
      </p:sp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611560" y="260648"/>
            <a:ext cx="669674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l-PL" altLang="pl-PL" sz="2000" b="1" dirty="0" smtClean="0">
                <a:solidFill>
                  <a:srgbClr val="FFFFFF"/>
                </a:solidFill>
              </a:rPr>
              <a:t>Jaką część Polski powinniśmy chronić?</a:t>
            </a:r>
          </a:p>
        </p:txBody>
      </p:sp>
    </p:spTree>
    <p:extLst>
      <p:ext uri="{BB962C8B-B14F-4D97-AF65-F5344CB8AC3E}">
        <p14:creationId xmlns:p14="http://schemas.microsoft.com/office/powerpoint/2010/main" xmlns="" val="710838661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5" name="pole tekstowe 7"/>
          <p:cNvSpPr txBox="1">
            <a:spLocks noChangeArrowheads="1"/>
          </p:cNvSpPr>
          <p:nvPr/>
        </p:nvSpPr>
        <p:spPr bwMode="auto">
          <a:xfrm>
            <a:off x="611188" y="1412875"/>
            <a:ext cx="1857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136196" name="pole tekstowe 8"/>
          <p:cNvSpPr txBox="1">
            <a:spLocks noChangeArrowheads="1"/>
          </p:cNvSpPr>
          <p:nvPr/>
        </p:nvSpPr>
        <p:spPr bwMode="auto">
          <a:xfrm>
            <a:off x="755650" y="1268413"/>
            <a:ext cx="1841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pic>
        <p:nvPicPr>
          <p:cNvPr id="1026" name="Picture 2" descr="Znalezione obrazy dla zapytania polsk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39623" y="0"/>
            <a:ext cx="2504377" cy="2327077"/>
          </a:xfrm>
          <a:prstGeom prst="rect">
            <a:avLst/>
          </a:prstGeom>
          <a:noFill/>
        </p:spPr>
      </p:pic>
      <p:sp>
        <p:nvSpPr>
          <p:cNvPr id="2" name="pole tekstowe 1"/>
          <p:cNvSpPr txBox="1"/>
          <p:nvPr/>
        </p:nvSpPr>
        <p:spPr>
          <a:xfrm>
            <a:off x="3275856" y="1484784"/>
            <a:ext cx="14526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pl-PL" sz="2000" b="1" dirty="0" smtClean="0">
                <a:solidFill>
                  <a:srgbClr val="FFC000"/>
                </a:solidFill>
              </a:rPr>
              <a:t>Rezerwaty</a:t>
            </a:r>
            <a:endParaRPr lang="pl-PL" sz="2000" b="1" dirty="0">
              <a:solidFill>
                <a:srgbClr val="FFC000"/>
              </a:solidFill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1619673" y="2924944"/>
            <a:ext cx="504056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pl-PL" b="1" dirty="0" smtClean="0"/>
              <a:t>1500 - </a:t>
            </a:r>
            <a:r>
              <a:rPr lang="pl-PL" b="1" dirty="0" smtClean="0">
                <a:solidFill>
                  <a:srgbClr val="C00000"/>
                </a:solidFill>
              </a:rPr>
              <a:t>0,54%</a:t>
            </a:r>
            <a:r>
              <a:rPr lang="pl-PL" b="1" dirty="0" smtClean="0"/>
              <a:t> powierzchni kraju</a:t>
            </a:r>
            <a:endParaRPr lang="pl-PL" dirty="0"/>
          </a:p>
        </p:txBody>
      </p:sp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611560" y="260648"/>
            <a:ext cx="669674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l-PL" altLang="pl-PL" sz="2000" b="1" dirty="0" smtClean="0">
                <a:solidFill>
                  <a:srgbClr val="FFFFFF"/>
                </a:solidFill>
              </a:rPr>
              <a:t>Jaką część Polski powinniśmy chronić?</a:t>
            </a:r>
          </a:p>
        </p:txBody>
      </p:sp>
    </p:spTree>
    <p:extLst>
      <p:ext uri="{BB962C8B-B14F-4D97-AF65-F5344CB8AC3E}">
        <p14:creationId xmlns:p14="http://schemas.microsoft.com/office/powerpoint/2010/main" xmlns="" val="710838661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5" name="pole tekstowe 7"/>
          <p:cNvSpPr txBox="1">
            <a:spLocks noChangeArrowheads="1"/>
          </p:cNvSpPr>
          <p:nvPr/>
        </p:nvSpPr>
        <p:spPr bwMode="auto">
          <a:xfrm>
            <a:off x="611188" y="1412875"/>
            <a:ext cx="1857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136196" name="pole tekstowe 8"/>
          <p:cNvSpPr txBox="1">
            <a:spLocks noChangeArrowheads="1"/>
          </p:cNvSpPr>
          <p:nvPr/>
        </p:nvSpPr>
        <p:spPr bwMode="auto">
          <a:xfrm>
            <a:off x="755650" y="1268413"/>
            <a:ext cx="1841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pic>
        <p:nvPicPr>
          <p:cNvPr id="1026" name="Picture 2" descr="Znalezione obrazy dla zapytania polsk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39623" y="0"/>
            <a:ext cx="2504377" cy="2327077"/>
          </a:xfrm>
          <a:prstGeom prst="rect">
            <a:avLst/>
          </a:prstGeom>
          <a:noFill/>
        </p:spPr>
      </p:pic>
      <p:sp>
        <p:nvSpPr>
          <p:cNvPr id="2" name="pole tekstowe 1"/>
          <p:cNvSpPr txBox="1"/>
          <p:nvPr/>
        </p:nvSpPr>
        <p:spPr>
          <a:xfrm>
            <a:off x="3635896" y="1052736"/>
            <a:ext cx="14526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pl-PL" sz="2000" b="1" dirty="0" smtClean="0">
                <a:solidFill>
                  <a:srgbClr val="FFC000"/>
                </a:solidFill>
              </a:rPr>
              <a:t>Rezerwaty</a:t>
            </a:r>
            <a:endParaRPr lang="pl-PL" sz="2000" b="1" dirty="0">
              <a:solidFill>
                <a:srgbClr val="FFC000"/>
              </a:solidFill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1547664" y="2492896"/>
            <a:ext cx="5467522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pl-PL" sz="2000" b="1" dirty="0" smtClean="0"/>
              <a:t>Wiele rezerwatów w świecie – „</a:t>
            </a:r>
            <a:r>
              <a:rPr lang="pl-PL" sz="2000" b="1" dirty="0" smtClean="0">
                <a:solidFill>
                  <a:srgbClr val="C00000"/>
                </a:solidFill>
              </a:rPr>
              <a:t>wydmuszki</a:t>
            </a:r>
            <a:r>
              <a:rPr lang="pl-PL" sz="2000" b="1" dirty="0" smtClean="0"/>
              <a:t>”</a:t>
            </a:r>
            <a:endParaRPr lang="pl-PL" sz="2000" dirty="0"/>
          </a:p>
        </p:txBody>
      </p:sp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611560" y="260648"/>
            <a:ext cx="669674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l-PL" altLang="pl-PL" sz="2000" b="1" dirty="0" smtClean="0">
                <a:solidFill>
                  <a:srgbClr val="FFFFFF"/>
                </a:solidFill>
              </a:rPr>
              <a:t>Jaką część Polski powinniśmy chronić?</a:t>
            </a:r>
          </a:p>
        </p:txBody>
      </p:sp>
      <p:pic>
        <p:nvPicPr>
          <p:cNvPr id="21" name="Obraz 20" descr="Przechwytywani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7704" y="3212976"/>
            <a:ext cx="4896544" cy="2607509"/>
          </a:xfrm>
          <a:prstGeom prst="rect">
            <a:avLst/>
          </a:prstGeom>
        </p:spPr>
      </p:pic>
      <p:sp>
        <p:nvSpPr>
          <p:cNvPr id="22" name="Text Box 3"/>
          <p:cNvSpPr txBox="1">
            <a:spLocks noChangeArrowheads="1"/>
          </p:cNvSpPr>
          <p:nvPr/>
        </p:nvSpPr>
        <p:spPr bwMode="auto">
          <a:xfrm>
            <a:off x="395536" y="6165304"/>
            <a:ext cx="82810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l-PL" altLang="pl-PL" sz="1800" dirty="0" err="1" smtClean="0">
                <a:solidFill>
                  <a:srgbClr val="FFFFFF"/>
                </a:solidFill>
              </a:rPr>
              <a:t>Baillie</a:t>
            </a:r>
            <a:r>
              <a:rPr lang="pl-PL" altLang="pl-PL" sz="1800" dirty="0" smtClean="0">
                <a:solidFill>
                  <a:srgbClr val="FFFFFF"/>
                </a:solidFill>
              </a:rPr>
              <a:t> J., </a:t>
            </a:r>
            <a:r>
              <a:rPr lang="pl-PL" altLang="pl-PL" sz="1800" dirty="0" err="1" smtClean="0">
                <a:solidFill>
                  <a:srgbClr val="FFFFFF"/>
                </a:solidFill>
              </a:rPr>
              <a:t>Zhang</a:t>
            </a:r>
            <a:r>
              <a:rPr lang="pl-PL" altLang="pl-PL" sz="1800" dirty="0" smtClean="0">
                <a:solidFill>
                  <a:srgbClr val="FFFFFF"/>
                </a:solidFill>
              </a:rPr>
              <a:t> </a:t>
            </a:r>
            <a:r>
              <a:rPr lang="pl-PL" altLang="pl-PL" sz="1800" dirty="0" err="1" smtClean="0">
                <a:solidFill>
                  <a:srgbClr val="FFFFFF"/>
                </a:solidFill>
              </a:rPr>
              <a:t>Y.-P</a:t>
            </a:r>
            <a:r>
              <a:rPr lang="pl-PL" altLang="pl-PL" sz="1800" dirty="0" smtClean="0">
                <a:solidFill>
                  <a:srgbClr val="FFFFFF"/>
                </a:solidFill>
              </a:rPr>
              <a:t>. 2018. </a:t>
            </a:r>
            <a:r>
              <a:rPr lang="pl-PL" altLang="pl-PL" sz="1800" dirty="0" err="1" smtClean="0">
                <a:solidFill>
                  <a:srgbClr val="FFFFFF"/>
                </a:solidFill>
              </a:rPr>
              <a:t>Space</a:t>
            </a:r>
            <a:r>
              <a:rPr lang="pl-PL" altLang="pl-PL" sz="1800" dirty="0" smtClean="0">
                <a:solidFill>
                  <a:srgbClr val="FFFFFF"/>
                </a:solidFill>
              </a:rPr>
              <a:t> for </a:t>
            </a:r>
            <a:r>
              <a:rPr lang="pl-PL" altLang="pl-PL" sz="1800" dirty="0" err="1" smtClean="0">
                <a:solidFill>
                  <a:srgbClr val="FFFFFF"/>
                </a:solidFill>
              </a:rPr>
              <a:t>nature</a:t>
            </a:r>
            <a:r>
              <a:rPr lang="pl-PL" altLang="pl-PL" sz="1800" dirty="0" smtClean="0">
                <a:solidFill>
                  <a:srgbClr val="FFFFFF"/>
                </a:solidFill>
              </a:rPr>
              <a:t>. Science 361(6407): 1051.</a:t>
            </a:r>
            <a:endParaRPr lang="pl-PL" altLang="pl-PL" sz="1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0838661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5" name="pole tekstowe 7"/>
          <p:cNvSpPr txBox="1">
            <a:spLocks noChangeArrowheads="1"/>
          </p:cNvSpPr>
          <p:nvPr/>
        </p:nvSpPr>
        <p:spPr bwMode="auto">
          <a:xfrm>
            <a:off x="611188" y="1412875"/>
            <a:ext cx="1857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136196" name="pole tekstowe 8"/>
          <p:cNvSpPr txBox="1">
            <a:spLocks noChangeArrowheads="1"/>
          </p:cNvSpPr>
          <p:nvPr/>
        </p:nvSpPr>
        <p:spPr bwMode="auto">
          <a:xfrm>
            <a:off x="755650" y="1268413"/>
            <a:ext cx="1841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pic>
        <p:nvPicPr>
          <p:cNvPr id="1026" name="Picture 2" descr="Znalezione obrazy dla zapytania polsk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39623" y="0"/>
            <a:ext cx="2504377" cy="2327077"/>
          </a:xfrm>
          <a:prstGeom prst="rect">
            <a:avLst/>
          </a:prstGeom>
          <a:noFill/>
        </p:spPr>
      </p:pic>
      <p:sp>
        <p:nvSpPr>
          <p:cNvPr id="3" name="pole tekstowe 2"/>
          <p:cNvSpPr txBox="1"/>
          <p:nvPr/>
        </p:nvSpPr>
        <p:spPr>
          <a:xfrm>
            <a:off x="539552" y="2780928"/>
            <a:ext cx="8064896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pl-PL" b="1" dirty="0" smtClean="0"/>
              <a:t>Polska – </a:t>
            </a:r>
            <a:r>
              <a:rPr lang="pl-PL" b="1" dirty="0" smtClean="0">
                <a:solidFill>
                  <a:srgbClr val="C00000"/>
                </a:solidFill>
              </a:rPr>
              <a:t>27%</a:t>
            </a:r>
            <a:r>
              <a:rPr lang="pl-PL" b="1" dirty="0" smtClean="0"/>
              <a:t> chronionych obszarów przyrodniczych zachowało właściwy dla nich stan</a:t>
            </a:r>
            <a:endParaRPr lang="pl-PL" dirty="0"/>
          </a:p>
        </p:txBody>
      </p:sp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611560" y="260648"/>
            <a:ext cx="669674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l-PL" altLang="pl-PL" sz="2000" b="1" dirty="0" smtClean="0">
                <a:solidFill>
                  <a:srgbClr val="FFFFFF"/>
                </a:solidFill>
              </a:rPr>
              <a:t>Jaką część Polski powinniśmy chronić?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2339752" y="5805264"/>
            <a:ext cx="44509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800" dirty="0" err="1" smtClean="0">
                <a:solidFill>
                  <a:schemeClr val="bg1"/>
                </a:solidFill>
              </a:rPr>
              <a:t>The</a:t>
            </a:r>
            <a:r>
              <a:rPr lang="pl-PL" sz="1800" dirty="0" smtClean="0">
                <a:solidFill>
                  <a:schemeClr val="bg1"/>
                </a:solidFill>
              </a:rPr>
              <a:t> </a:t>
            </a:r>
            <a:r>
              <a:rPr lang="pl-PL" sz="1800" dirty="0" err="1" smtClean="0">
                <a:solidFill>
                  <a:schemeClr val="bg1"/>
                </a:solidFill>
              </a:rPr>
              <a:t>World</a:t>
            </a:r>
            <a:r>
              <a:rPr lang="pl-PL" sz="1800" dirty="0" smtClean="0">
                <a:solidFill>
                  <a:schemeClr val="bg1"/>
                </a:solidFill>
              </a:rPr>
              <a:t> </a:t>
            </a:r>
            <a:r>
              <a:rPr lang="pl-PL" sz="1800" dirty="0" err="1" smtClean="0">
                <a:solidFill>
                  <a:schemeClr val="bg1"/>
                </a:solidFill>
              </a:rPr>
              <a:t>Database</a:t>
            </a:r>
            <a:r>
              <a:rPr lang="pl-PL" sz="1800" dirty="0" smtClean="0">
                <a:solidFill>
                  <a:schemeClr val="bg1"/>
                </a:solidFill>
              </a:rPr>
              <a:t> on </a:t>
            </a:r>
            <a:r>
              <a:rPr lang="pl-PL" sz="1800" dirty="0" err="1" smtClean="0">
                <a:solidFill>
                  <a:schemeClr val="bg1"/>
                </a:solidFill>
              </a:rPr>
              <a:t>Protected</a:t>
            </a:r>
            <a:r>
              <a:rPr lang="pl-PL" sz="1800" dirty="0" smtClean="0">
                <a:solidFill>
                  <a:schemeClr val="bg1"/>
                </a:solidFill>
              </a:rPr>
              <a:t> </a:t>
            </a:r>
            <a:r>
              <a:rPr lang="pl-PL" sz="1800" dirty="0" err="1" smtClean="0">
                <a:solidFill>
                  <a:schemeClr val="bg1"/>
                </a:solidFill>
              </a:rPr>
              <a:t>Areas</a:t>
            </a:r>
            <a:r>
              <a:rPr lang="pl-PL" sz="1800" dirty="0" smtClean="0">
                <a:solidFill>
                  <a:schemeClr val="bg1"/>
                </a:solidFill>
              </a:rPr>
              <a:t>; </a:t>
            </a:r>
          </a:p>
          <a:p>
            <a:r>
              <a:rPr lang="pl-PL" sz="1800" dirty="0" smtClean="0">
                <a:solidFill>
                  <a:schemeClr val="bg1"/>
                </a:solidFill>
                <a:hlinkClick r:id="rId3"/>
              </a:rPr>
              <a:t>http://wcmc.io/wdpa_current_release</a:t>
            </a:r>
            <a:endParaRPr lang="pl-PL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0838661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5" name="pole tekstowe 7"/>
          <p:cNvSpPr txBox="1">
            <a:spLocks noChangeArrowheads="1"/>
          </p:cNvSpPr>
          <p:nvPr/>
        </p:nvSpPr>
        <p:spPr bwMode="auto">
          <a:xfrm>
            <a:off x="611188" y="1412875"/>
            <a:ext cx="1857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136196" name="pole tekstowe 8"/>
          <p:cNvSpPr txBox="1">
            <a:spLocks noChangeArrowheads="1"/>
          </p:cNvSpPr>
          <p:nvPr/>
        </p:nvSpPr>
        <p:spPr bwMode="auto">
          <a:xfrm>
            <a:off x="755650" y="1268413"/>
            <a:ext cx="1841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pic>
        <p:nvPicPr>
          <p:cNvPr id="1026" name="Picture 2" descr="Znalezione obrazy dla zapytania polsk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39623" y="0"/>
            <a:ext cx="2504377" cy="2327077"/>
          </a:xfrm>
          <a:prstGeom prst="rect">
            <a:avLst/>
          </a:prstGeom>
          <a:noFill/>
        </p:spPr>
      </p:pic>
      <p:sp>
        <p:nvSpPr>
          <p:cNvPr id="2" name="pole tekstowe 1"/>
          <p:cNvSpPr txBox="1"/>
          <p:nvPr/>
        </p:nvSpPr>
        <p:spPr>
          <a:xfrm>
            <a:off x="3635896" y="1052736"/>
            <a:ext cx="7697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pl-PL" sz="2000" b="1" dirty="0" smtClean="0">
                <a:solidFill>
                  <a:srgbClr val="FFC000"/>
                </a:solidFill>
              </a:rPr>
              <a:t>Lasy</a:t>
            </a:r>
            <a:endParaRPr lang="pl-PL" sz="2000" b="1" dirty="0">
              <a:solidFill>
                <a:srgbClr val="FFC000"/>
              </a:solidFill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971600" y="2636912"/>
            <a:ext cx="7261924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pl-PL" sz="2000" b="1" dirty="0" smtClean="0">
                <a:solidFill>
                  <a:srgbClr val="C00000"/>
                </a:solidFill>
              </a:rPr>
              <a:t>20% lasów </a:t>
            </a:r>
            <a:r>
              <a:rPr lang="pl-PL" sz="2000" b="1" dirty="0" smtClean="0">
                <a:solidFill>
                  <a:srgbClr val="000000"/>
                </a:solidFill>
              </a:rPr>
              <a:t>powinna zostać wyłączona z gospodarki leśnej</a:t>
            </a:r>
            <a:endParaRPr lang="pl-PL" sz="2000" dirty="0">
              <a:solidFill>
                <a:srgbClr val="000000"/>
              </a:solidFill>
            </a:endParaRPr>
          </a:p>
        </p:txBody>
      </p:sp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611560" y="260648"/>
            <a:ext cx="669674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l-PL" altLang="pl-PL" sz="2000" b="1" dirty="0" smtClean="0">
                <a:solidFill>
                  <a:srgbClr val="FFFFFF"/>
                </a:solidFill>
              </a:rPr>
              <a:t>Jaką część Polski powinniśmy chronić?</a:t>
            </a:r>
          </a:p>
        </p:txBody>
      </p:sp>
      <p:pic>
        <p:nvPicPr>
          <p:cNvPr id="20" name="Obraz 19" descr="S600136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99792" y="3429000"/>
            <a:ext cx="4283968" cy="321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10838661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5" name="pole tekstowe 7"/>
          <p:cNvSpPr txBox="1">
            <a:spLocks noChangeArrowheads="1"/>
          </p:cNvSpPr>
          <p:nvPr/>
        </p:nvSpPr>
        <p:spPr bwMode="auto">
          <a:xfrm>
            <a:off x="611188" y="1412875"/>
            <a:ext cx="1857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136196" name="pole tekstowe 8"/>
          <p:cNvSpPr txBox="1">
            <a:spLocks noChangeArrowheads="1"/>
          </p:cNvSpPr>
          <p:nvPr/>
        </p:nvSpPr>
        <p:spPr bwMode="auto">
          <a:xfrm>
            <a:off x="755650" y="1268413"/>
            <a:ext cx="1841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1115616" y="260648"/>
            <a:ext cx="669674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l-PL" altLang="pl-PL" sz="2000" b="1" dirty="0" smtClean="0">
                <a:solidFill>
                  <a:srgbClr val="FFFFFF"/>
                </a:solidFill>
              </a:rPr>
              <a:t>Jaką część Polski powinniśmy chronić?</a:t>
            </a:r>
          </a:p>
        </p:txBody>
      </p:sp>
      <p:pic>
        <p:nvPicPr>
          <p:cNvPr id="9" name="Obraz 8" descr="Przechwytywani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836712"/>
            <a:ext cx="6120680" cy="4062399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10" name="Obraz 9" descr="Przechwytywani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5229200"/>
            <a:ext cx="8020204" cy="1224136"/>
          </a:xfrm>
          <a:prstGeom prst="rect">
            <a:avLst/>
          </a:prstGeom>
        </p:spPr>
      </p:pic>
      <p:sp>
        <p:nvSpPr>
          <p:cNvPr id="11" name="Elipsa 10"/>
          <p:cNvSpPr/>
          <p:nvPr/>
        </p:nvSpPr>
        <p:spPr>
          <a:xfrm>
            <a:off x="611560" y="5733256"/>
            <a:ext cx="1440160" cy="43204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710838661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Obraz 8" descr="earth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404664"/>
            <a:ext cx="5949280" cy="5949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7" name="pole tekstowe 7"/>
          <p:cNvSpPr txBox="1">
            <a:spLocks noChangeArrowheads="1"/>
          </p:cNvSpPr>
          <p:nvPr/>
        </p:nvSpPr>
        <p:spPr bwMode="auto">
          <a:xfrm>
            <a:off x="5413375" y="6611938"/>
            <a:ext cx="3719513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pl-PL" altLang="pl-PL" sz="1000">
                <a:solidFill>
                  <a:srgbClr val="FFFFFF"/>
                </a:solidFill>
              </a:rPr>
              <a:t>http://theguiridispatches.files.wordpress.com/2008/05/earth.jpg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827584" y="692696"/>
            <a:ext cx="7991475" cy="5222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pl-PL" altLang="pl-PL" sz="28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Czy przejmujemy się stanem naszej planety?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475656" y="476672"/>
            <a:ext cx="6480720" cy="830997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altLang="pl-PL" b="1" dirty="0" smtClean="0">
                <a:solidFill>
                  <a:srgbClr val="000000"/>
                </a:solidFill>
              </a:rPr>
              <a:t>Pandemie ceną, jaką płacimy za ingerencję w naturalne środowisko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3851920" y="2924944"/>
            <a:ext cx="1800200" cy="461665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altLang="pl-PL" b="1" dirty="0" smtClean="0">
                <a:solidFill>
                  <a:srgbClr val="C00000"/>
                </a:solidFill>
              </a:rPr>
              <a:t>Wirusy</a:t>
            </a:r>
          </a:p>
        </p:txBody>
      </p:sp>
    </p:spTree>
    <p:extLst>
      <p:ext uri="{BB962C8B-B14F-4D97-AF65-F5344CB8AC3E}">
        <p14:creationId xmlns:p14="http://schemas.microsoft.com/office/powerpoint/2010/main" xmlns="" val="3133054154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9" name="pole tekstowe 7"/>
          <p:cNvSpPr txBox="1">
            <a:spLocks noChangeArrowheads="1"/>
          </p:cNvSpPr>
          <p:nvPr/>
        </p:nvSpPr>
        <p:spPr bwMode="auto">
          <a:xfrm>
            <a:off x="611188" y="1412875"/>
            <a:ext cx="1857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116740" name="pole tekstowe 8"/>
          <p:cNvSpPr txBox="1">
            <a:spLocks noChangeArrowheads="1"/>
          </p:cNvSpPr>
          <p:nvPr/>
        </p:nvSpPr>
        <p:spPr bwMode="auto">
          <a:xfrm>
            <a:off x="755650" y="1268413"/>
            <a:ext cx="1841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116742" name="pole tekstowe 5"/>
          <p:cNvSpPr txBox="1">
            <a:spLocks noChangeArrowheads="1"/>
          </p:cNvSpPr>
          <p:nvPr/>
        </p:nvSpPr>
        <p:spPr bwMode="auto">
          <a:xfrm>
            <a:off x="395537" y="5949280"/>
            <a:ext cx="82089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 altLang="pl-PL" sz="1800" dirty="0" err="1" smtClean="0">
                <a:solidFill>
                  <a:srgbClr val="FFFFFF"/>
                </a:solidFill>
              </a:rPr>
              <a:t>Smil</a:t>
            </a:r>
            <a:r>
              <a:rPr lang="pl-PL" altLang="pl-PL" sz="1800" dirty="0" smtClean="0">
                <a:solidFill>
                  <a:srgbClr val="FFFFFF"/>
                </a:solidFill>
              </a:rPr>
              <a:t> V. 2011. </a:t>
            </a:r>
            <a:r>
              <a:rPr lang="pl-PL" altLang="pl-PL" sz="1800" dirty="0" err="1" smtClean="0">
                <a:solidFill>
                  <a:srgbClr val="FFFFFF"/>
                </a:solidFill>
              </a:rPr>
              <a:t>Harvesting</a:t>
            </a:r>
            <a:r>
              <a:rPr lang="pl-PL" altLang="pl-PL" sz="1800" dirty="0" smtClean="0">
                <a:solidFill>
                  <a:srgbClr val="FFFFFF"/>
                </a:solidFill>
              </a:rPr>
              <a:t> </a:t>
            </a:r>
            <a:r>
              <a:rPr lang="pl-PL" altLang="pl-PL" sz="1800" dirty="0" err="1" smtClean="0">
                <a:solidFill>
                  <a:srgbClr val="FFFFFF"/>
                </a:solidFill>
              </a:rPr>
              <a:t>the</a:t>
            </a:r>
            <a:r>
              <a:rPr lang="pl-PL" altLang="pl-PL" sz="1800" dirty="0" smtClean="0">
                <a:solidFill>
                  <a:srgbClr val="FFFFFF"/>
                </a:solidFill>
              </a:rPr>
              <a:t> </a:t>
            </a:r>
            <a:r>
              <a:rPr lang="pl-PL" altLang="pl-PL" sz="1800" dirty="0" err="1" smtClean="0">
                <a:solidFill>
                  <a:srgbClr val="FFFFFF"/>
                </a:solidFill>
              </a:rPr>
              <a:t>Biosphere</a:t>
            </a:r>
            <a:r>
              <a:rPr lang="pl-PL" altLang="pl-PL" sz="1800" dirty="0" smtClean="0">
                <a:solidFill>
                  <a:srgbClr val="FFFFFF"/>
                </a:solidFill>
              </a:rPr>
              <a:t>. </a:t>
            </a:r>
            <a:r>
              <a:rPr lang="pl-PL" altLang="pl-PL" sz="1800" dirty="0" err="1" smtClean="0">
                <a:solidFill>
                  <a:srgbClr val="FFFFFF"/>
                </a:solidFill>
              </a:rPr>
              <a:t>The</a:t>
            </a:r>
            <a:r>
              <a:rPr lang="pl-PL" altLang="pl-PL" sz="1800" dirty="0" smtClean="0">
                <a:solidFill>
                  <a:srgbClr val="FFFFFF"/>
                </a:solidFill>
              </a:rPr>
              <a:t> </a:t>
            </a:r>
            <a:r>
              <a:rPr lang="pl-PL" altLang="pl-PL" sz="1800" dirty="0" err="1" smtClean="0">
                <a:solidFill>
                  <a:srgbClr val="FFFFFF"/>
                </a:solidFill>
              </a:rPr>
              <a:t>Human</a:t>
            </a:r>
            <a:r>
              <a:rPr lang="pl-PL" altLang="pl-PL" sz="1800" dirty="0" smtClean="0">
                <a:solidFill>
                  <a:srgbClr val="FFFFFF"/>
                </a:solidFill>
              </a:rPr>
              <a:t> </a:t>
            </a:r>
            <a:r>
              <a:rPr lang="pl-PL" altLang="pl-PL" sz="1800" dirty="0" err="1" smtClean="0">
                <a:solidFill>
                  <a:srgbClr val="FFFFFF"/>
                </a:solidFill>
              </a:rPr>
              <a:t>Impact</a:t>
            </a:r>
            <a:r>
              <a:rPr lang="pl-PL" altLang="pl-PL" sz="1800" dirty="0" smtClean="0">
                <a:solidFill>
                  <a:srgbClr val="FFFFFF"/>
                </a:solidFill>
              </a:rPr>
              <a:t>. </a:t>
            </a:r>
            <a:r>
              <a:rPr lang="pl-PL" altLang="pl-PL" sz="1800" dirty="0" err="1" smtClean="0">
                <a:solidFill>
                  <a:srgbClr val="FFFFFF"/>
                </a:solidFill>
              </a:rPr>
              <a:t>Population</a:t>
            </a:r>
            <a:r>
              <a:rPr lang="pl-PL" altLang="pl-PL" sz="1800" dirty="0" smtClean="0">
                <a:solidFill>
                  <a:srgbClr val="FFFFFF"/>
                </a:solidFill>
              </a:rPr>
              <a:t> and Development </a:t>
            </a:r>
            <a:r>
              <a:rPr lang="pl-PL" altLang="pl-PL" sz="1800" dirty="0" err="1" smtClean="0">
                <a:solidFill>
                  <a:srgbClr val="FFFFFF"/>
                </a:solidFill>
              </a:rPr>
              <a:t>Review</a:t>
            </a:r>
            <a:r>
              <a:rPr lang="pl-PL" altLang="pl-PL" sz="1800" dirty="0" smtClean="0">
                <a:solidFill>
                  <a:srgbClr val="FFFFFF"/>
                </a:solidFill>
              </a:rPr>
              <a:t> 37(4): 613-636.</a:t>
            </a:r>
            <a:endParaRPr lang="pl-PL" altLang="pl-PL" sz="1800" dirty="0">
              <a:solidFill>
                <a:srgbClr val="FFFFFF"/>
              </a:solidFill>
            </a:endParaRPr>
          </a:p>
        </p:txBody>
      </p:sp>
      <p:sp>
        <p:nvSpPr>
          <p:cNvPr id="116744" name="pole tekstowe 7"/>
          <p:cNvSpPr txBox="1">
            <a:spLocks noChangeArrowheads="1"/>
          </p:cNvSpPr>
          <p:nvPr/>
        </p:nvSpPr>
        <p:spPr bwMode="auto">
          <a:xfrm>
            <a:off x="5338763" y="6654800"/>
            <a:ext cx="3808412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l-PL" altLang="pl-PL" sz="1000">
                <a:solidFill>
                  <a:srgbClr val="FFFFFF"/>
                </a:solidFill>
              </a:rPr>
              <a:t>http://www.theguardian.com/environment/series/biodiversity-100</a:t>
            </a:r>
          </a:p>
        </p:txBody>
      </p:sp>
      <p:graphicFrame>
        <p:nvGraphicFramePr>
          <p:cNvPr id="10" name="Wykres 9"/>
          <p:cNvGraphicFramePr/>
          <p:nvPr>
            <p:extLst/>
          </p:nvPr>
        </p:nvGraphicFramePr>
        <p:xfrm>
          <a:off x="1524000" y="980728"/>
          <a:ext cx="6720408" cy="4480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2771800" y="260648"/>
            <a:ext cx="39604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 altLang="pl-PL" sz="2000" b="1" dirty="0" smtClean="0">
                <a:solidFill>
                  <a:srgbClr val="FFFFFF"/>
                </a:solidFill>
                <a:cs typeface="Arial" charset="0"/>
              </a:rPr>
              <a:t>Bioróżnorodność na świecie</a:t>
            </a:r>
          </a:p>
        </p:txBody>
      </p:sp>
    </p:spTree>
    <p:extLst>
      <p:ext uri="{BB962C8B-B14F-4D97-AF65-F5344CB8AC3E}">
        <p14:creationId xmlns:p14="http://schemas.microsoft.com/office/powerpoint/2010/main" xmlns="" val="3192934961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6"/>
          <p:cNvSpPr>
            <a:spLocks noChangeArrowheads="1"/>
          </p:cNvSpPr>
          <p:nvPr/>
        </p:nvSpPr>
        <p:spPr bwMode="auto">
          <a:xfrm>
            <a:off x="323528" y="260648"/>
            <a:ext cx="852028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pl-PL" altLang="pl-PL" sz="1800" b="1" dirty="0" smtClean="0">
                <a:solidFill>
                  <a:srgbClr val="FFFFFF"/>
                </a:solidFill>
                <a:cs typeface="Arial" charset="0"/>
              </a:rPr>
              <a:t>Pandemie ceną, jaką płacimy za ingerencję w naturalne środowisko - wirusy</a:t>
            </a:r>
          </a:p>
        </p:txBody>
      </p:sp>
      <p:pic>
        <p:nvPicPr>
          <p:cNvPr id="178179" name="Picture 8" descr="viru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1844824"/>
            <a:ext cx="2880320" cy="2916361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78182" name="Text Box 7"/>
          <p:cNvSpPr txBox="1">
            <a:spLocks noChangeArrowheads="1"/>
          </p:cNvSpPr>
          <p:nvPr/>
        </p:nvSpPr>
        <p:spPr bwMode="auto">
          <a:xfrm>
            <a:off x="0" y="5513388"/>
            <a:ext cx="9144000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pl-PL" sz="1700">
                <a:solidFill>
                  <a:srgbClr val="FFFFFF"/>
                </a:solidFill>
                <a:cs typeface="Arial" charset="0"/>
              </a:rPr>
              <a:t>Skubala P. 2007. Do We Live on the Symbiotic Planet? A Comment against “Nature Red in Tooth and</a:t>
            </a:r>
            <a:r>
              <a:rPr lang="pl-PL" altLang="pl-PL" sz="1700">
                <a:solidFill>
                  <a:srgbClr val="FFFFFF"/>
                </a:solidFill>
                <a:cs typeface="Arial" charset="0"/>
              </a:rPr>
              <a:t> </a:t>
            </a:r>
            <a:r>
              <a:rPr lang="en-US" altLang="pl-PL" sz="1700">
                <a:solidFill>
                  <a:srgbClr val="FFFFFF"/>
                </a:solidFill>
                <a:cs typeface="Arial" charset="0"/>
              </a:rPr>
              <a:t>Claw” W: D. Lorimer, L. Sosnowski (eds) "Towards a New Renaissance: Values, Spirituality and the</a:t>
            </a:r>
            <a:r>
              <a:rPr lang="pl-PL" altLang="pl-PL" sz="1700">
                <a:solidFill>
                  <a:srgbClr val="FFFFFF"/>
                </a:solidFill>
                <a:cs typeface="Arial" charset="0"/>
              </a:rPr>
              <a:t> </a:t>
            </a:r>
            <a:r>
              <a:rPr lang="en-US" altLang="pl-PL" sz="1700">
                <a:solidFill>
                  <a:srgbClr val="FFFFFF"/>
                </a:solidFill>
                <a:cs typeface="Arial" charset="0"/>
              </a:rPr>
              <a:t>Future ". Jagiellonian University Press, Kraków,  pp. 101-110.</a:t>
            </a:r>
            <a:endParaRPr lang="pl-PL" altLang="pl-PL" sz="17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78183" name="Text Box 9"/>
          <p:cNvSpPr txBox="1">
            <a:spLocks noChangeArrowheads="1"/>
          </p:cNvSpPr>
          <p:nvPr/>
        </p:nvSpPr>
        <p:spPr bwMode="auto">
          <a:xfrm>
            <a:off x="5529263" y="6583363"/>
            <a:ext cx="361473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pl-PL" altLang="pl-PL" sz="1200" dirty="0">
                <a:solidFill>
                  <a:srgbClr val="FFFFFF"/>
                </a:solidFill>
                <a:latin typeface="Times New Roman" pitchFamily="18" charset="0"/>
                <a:cs typeface="Arial" charset="0"/>
              </a:rPr>
              <a:t>http://emmetcole.files.wordpress.com/2009/02/virus.jpg</a:t>
            </a:r>
          </a:p>
        </p:txBody>
      </p:sp>
      <p:sp>
        <p:nvSpPr>
          <p:cNvPr id="178185" name="Text Box 3"/>
          <p:cNvSpPr txBox="1">
            <a:spLocks noChangeArrowheads="1"/>
          </p:cNvSpPr>
          <p:nvPr/>
        </p:nvSpPr>
        <p:spPr bwMode="auto">
          <a:xfrm>
            <a:off x="1907704" y="1124744"/>
            <a:ext cx="5256584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pl-PL" altLang="pl-PL" sz="2000" b="1" dirty="0">
                <a:solidFill>
                  <a:srgbClr val="000000"/>
                </a:solidFill>
                <a:cs typeface="Arial" charset="0"/>
              </a:rPr>
              <a:t>Wirusy uważamy za czynniki patogenne.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3" name="Text Box 3"/>
          <p:cNvSpPr txBox="1">
            <a:spLocks noChangeArrowheads="1"/>
          </p:cNvSpPr>
          <p:nvPr/>
        </p:nvSpPr>
        <p:spPr bwMode="auto">
          <a:xfrm>
            <a:off x="539552" y="1340768"/>
            <a:ext cx="7991475" cy="7080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l-PL" altLang="pl-PL" sz="2000" b="1" dirty="0">
                <a:solidFill>
                  <a:srgbClr val="000000"/>
                </a:solidFill>
                <a:cs typeface="Arial" charset="0"/>
              </a:rPr>
              <a:t>Wirusy </a:t>
            </a:r>
            <a:r>
              <a:rPr lang="pl-PL" altLang="pl-PL" sz="2000" b="1" dirty="0" smtClean="0">
                <a:solidFill>
                  <a:srgbClr val="000000"/>
                </a:solidFill>
                <a:cs typeface="Arial" charset="0"/>
              </a:rPr>
              <a:t>- swoista </a:t>
            </a:r>
            <a:r>
              <a:rPr lang="pl-PL" altLang="pl-PL" sz="2000" b="1" dirty="0">
                <a:solidFill>
                  <a:srgbClr val="000000"/>
                </a:solidFill>
                <a:cs typeface="Arial" charset="0"/>
              </a:rPr>
              <a:t>„</a:t>
            </a:r>
            <a:r>
              <a:rPr lang="pl-PL" altLang="pl-PL" sz="2000" b="1" dirty="0">
                <a:solidFill>
                  <a:srgbClr val="C00000"/>
                </a:solidFill>
                <a:cs typeface="Arial" charset="0"/>
              </a:rPr>
              <a:t>poczta genetyczna</a:t>
            </a:r>
            <a:r>
              <a:rPr lang="pl-PL" altLang="pl-PL" sz="2000" b="1" dirty="0">
                <a:solidFill>
                  <a:srgbClr val="000000"/>
                </a:solidFill>
                <a:cs typeface="Arial" charset="0"/>
              </a:rPr>
              <a:t>”, przenosząca fragmenty DNA między różnymi osobnikami, a nawet gatunkami.</a:t>
            </a:r>
          </a:p>
        </p:txBody>
      </p:sp>
      <p:sp>
        <p:nvSpPr>
          <p:cNvPr id="179205" name="pole tekstowe 12"/>
          <p:cNvSpPr txBox="1">
            <a:spLocks noChangeArrowheads="1"/>
          </p:cNvSpPr>
          <p:nvPr/>
        </p:nvSpPr>
        <p:spPr bwMode="auto">
          <a:xfrm>
            <a:off x="395536" y="4859868"/>
            <a:ext cx="8496944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pl-PL" altLang="pl-PL" sz="1800" b="1" dirty="0" smtClean="0">
                <a:solidFill>
                  <a:srgbClr val="000000"/>
                </a:solidFill>
                <a:cs typeface="Arial" charset="0"/>
              </a:rPr>
              <a:t>DNA </a:t>
            </a:r>
            <a:r>
              <a:rPr lang="pl-PL" altLang="pl-PL" sz="1800" b="1" i="1" dirty="0">
                <a:solidFill>
                  <a:srgbClr val="000000"/>
                </a:solidFill>
                <a:cs typeface="Arial" charset="0"/>
              </a:rPr>
              <a:t>Homo sapiens </a:t>
            </a:r>
            <a:r>
              <a:rPr lang="pl-PL" altLang="pl-PL" sz="1800" b="1" i="1" dirty="0" smtClean="0">
                <a:solidFill>
                  <a:srgbClr val="000000"/>
                </a:solidFill>
                <a:cs typeface="Arial" charset="0"/>
              </a:rPr>
              <a:t>-</a:t>
            </a:r>
            <a:r>
              <a:rPr lang="pl-PL" altLang="pl-PL" sz="1800" b="1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pl-PL" altLang="pl-PL" sz="1800" b="1" dirty="0">
                <a:solidFill>
                  <a:srgbClr val="000000"/>
                </a:solidFill>
                <a:cs typeface="Arial" charset="0"/>
              </a:rPr>
              <a:t>35 „wartościowych” genów pochodzenia wirusowego.</a:t>
            </a:r>
          </a:p>
        </p:txBody>
      </p:sp>
      <p:pic>
        <p:nvPicPr>
          <p:cNvPr id="179206" name="Picture 2" descr="Ewolucyjna rola wirusó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2492896"/>
            <a:ext cx="2484437" cy="1863725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79207" name="Text Box 9"/>
          <p:cNvSpPr txBox="1">
            <a:spLocks noChangeArrowheads="1"/>
          </p:cNvSpPr>
          <p:nvPr/>
        </p:nvSpPr>
        <p:spPr bwMode="auto">
          <a:xfrm>
            <a:off x="4791075" y="6581775"/>
            <a:ext cx="43529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pl-PL" altLang="pl-PL" sz="1200">
                <a:solidFill>
                  <a:srgbClr val="FFFFFF"/>
                </a:solidFill>
                <a:latin typeface="Times New Roman" pitchFamily="18" charset="0"/>
                <a:cs typeface="Arial" charset="0"/>
              </a:rPr>
              <a:t>http://www.focus.pl/sekrety-nauki/ewolucyjna-rola-wirusow-10232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323528" y="260648"/>
            <a:ext cx="852028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pl-PL" altLang="pl-PL" sz="1800" b="1" dirty="0" smtClean="0">
                <a:solidFill>
                  <a:srgbClr val="FFFFFF"/>
                </a:solidFill>
                <a:cs typeface="Arial" charset="0"/>
              </a:rPr>
              <a:t>Pandemie ceną, jaką płacimy za ingerencję w naturalne środowisko - wirusy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395536" y="5733256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>
                <a:solidFill>
                  <a:srgbClr val="FFFFFF"/>
                </a:solidFill>
              </a:rPr>
              <a:t>Villarreal L. P. 2004. </a:t>
            </a:r>
            <a:r>
              <a:rPr lang="en-GB" sz="1800" i="1" dirty="0" smtClean="0">
                <a:solidFill>
                  <a:srgbClr val="FFFFFF"/>
                </a:solidFill>
              </a:rPr>
              <a:t>Can Viruses Make Us Human?</a:t>
            </a:r>
            <a:r>
              <a:rPr lang="en-GB" sz="1800" dirty="0" smtClean="0">
                <a:solidFill>
                  <a:srgbClr val="FFFFFF"/>
                </a:solidFill>
              </a:rPr>
              <a:t> Proceedings of the American Philosophical Society 148(3): 296-323.</a:t>
            </a:r>
            <a:endParaRPr lang="pl-PL" sz="18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05" grpId="0" animBg="1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7" name="Text Box 9"/>
          <p:cNvSpPr txBox="1">
            <a:spLocks noChangeArrowheads="1"/>
          </p:cNvSpPr>
          <p:nvPr/>
        </p:nvSpPr>
        <p:spPr bwMode="auto">
          <a:xfrm>
            <a:off x="4791075" y="6581775"/>
            <a:ext cx="43529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pl-PL" altLang="pl-PL" sz="1200">
                <a:solidFill>
                  <a:srgbClr val="FFFFFF"/>
                </a:solidFill>
                <a:latin typeface="Times New Roman" pitchFamily="18" charset="0"/>
                <a:cs typeface="Arial" charset="0"/>
              </a:rPr>
              <a:t>http://www.focus.pl/sekrety-nauki/ewolucyjna-rola-wirusow-10232</a:t>
            </a:r>
          </a:p>
        </p:txBody>
      </p:sp>
      <p:sp>
        <p:nvSpPr>
          <p:cNvPr id="180229" name="pole tekstowe 13"/>
          <p:cNvSpPr txBox="1">
            <a:spLocks noChangeArrowheads="1"/>
          </p:cNvSpPr>
          <p:nvPr/>
        </p:nvSpPr>
        <p:spPr bwMode="auto">
          <a:xfrm>
            <a:off x="683568" y="1268760"/>
            <a:ext cx="7777162" cy="1016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l-PL" altLang="pl-PL" sz="2000" b="1" i="1" dirty="0">
                <a:solidFill>
                  <a:srgbClr val="000000"/>
                </a:solidFill>
                <a:cs typeface="Arial" charset="0"/>
              </a:rPr>
              <a:t>„Wirusy odgrywają ogromną rolę w ewolucji. Moim zdaniem są najbardziej kreatywne genetycznie ze wszystkich znanych nam czynników”</a:t>
            </a:r>
          </a:p>
        </p:txBody>
      </p:sp>
      <p:sp>
        <p:nvSpPr>
          <p:cNvPr id="180230" name="pole tekstowe 8"/>
          <p:cNvSpPr txBox="1">
            <a:spLocks noChangeArrowheads="1"/>
          </p:cNvSpPr>
          <p:nvPr/>
        </p:nvSpPr>
        <p:spPr bwMode="auto">
          <a:xfrm>
            <a:off x="4139952" y="4797152"/>
            <a:ext cx="467995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l-PL" altLang="pl-PL" sz="1600" b="1" dirty="0">
                <a:solidFill>
                  <a:srgbClr val="FFFFFF"/>
                </a:solidFill>
                <a:cs typeface="Arial" charset="0"/>
              </a:rPr>
              <a:t>Prof. Luis </a:t>
            </a:r>
            <a:r>
              <a:rPr lang="pl-PL" altLang="pl-PL" sz="1600" b="1" dirty="0" err="1">
                <a:solidFill>
                  <a:srgbClr val="FFFFFF"/>
                </a:solidFill>
                <a:cs typeface="Arial" charset="0"/>
              </a:rPr>
              <a:t>Villarreal</a:t>
            </a:r>
            <a:endParaRPr lang="pl-PL" altLang="pl-PL" sz="1600" b="1" dirty="0">
              <a:solidFill>
                <a:srgbClr val="FFFFFF"/>
              </a:solidFill>
              <a:cs typeface="Arial" charset="0"/>
            </a:endParaRPr>
          </a:p>
          <a:p>
            <a:pPr eaLnBrk="1" hangingPunct="1"/>
            <a:r>
              <a:rPr lang="pl-PL" altLang="pl-PL" sz="1600" b="1" dirty="0" smtClean="0">
                <a:solidFill>
                  <a:srgbClr val="FFFFFF"/>
                </a:solidFill>
                <a:cs typeface="Arial" charset="0"/>
              </a:rPr>
              <a:t>Dyrektor Centrum Badań Wirusologicznych -</a:t>
            </a:r>
            <a:r>
              <a:rPr lang="pl-PL" altLang="pl-PL" sz="1600" b="1" dirty="0" err="1" smtClean="0">
                <a:solidFill>
                  <a:srgbClr val="FFFFFF"/>
                </a:solidFill>
                <a:cs typeface="Arial" charset="0"/>
              </a:rPr>
              <a:t>University</a:t>
            </a:r>
            <a:r>
              <a:rPr lang="pl-PL" altLang="pl-PL" sz="1600" b="1" dirty="0" smtClean="0">
                <a:solidFill>
                  <a:srgbClr val="FFFFFF"/>
                </a:solidFill>
                <a:cs typeface="Arial" charset="0"/>
              </a:rPr>
              <a:t> </a:t>
            </a:r>
            <a:r>
              <a:rPr lang="pl-PL" altLang="pl-PL" sz="1600" b="1" dirty="0">
                <a:solidFill>
                  <a:srgbClr val="FFFFFF"/>
                </a:solidFill>
                <a:cs typeface="Arial" charset="0"/>
              </a:rPr>
              <a:t>of California w Irvin</a:t>
            </a:r>
          </a:p>
        </p:txBody>
      </p:sp>
      <p:pic>
        <p:nvPicPr>
          <p:cNvPr id="180231" name="Picture 2" descr="Ewolucyjna rola wirusó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780928"/>
            <a:ext cx="2484437" cy="1863725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80232" name="Picture 4" descr="http://www.faculty.uci.edu/img/faculty/27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2708920"/>
            <a:ext cx="1485900" cy="1954213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80233" name="pole tekstowe 14"/>
          <p:cNvSpPr txBox="1">
            <a:spLocks noChangeArrowheads="1"/>
          </p:cNvSpPr>
          <p:nvPr/>
        </p:nvSpPr>
        <p:spPr bwMode="auto">
          <a:xfrm>
            <a:off x="0" y="6611938"/>
            <a:ext cx="322262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pl-PL" altLang="pl-PL" sz="1000">
                <a:solidFill>
                  <a:srgbClr val="FFFFFF"/>
                </a:solidFill>
                <a:cs typeface="Arial" charset="0"/>
              </a:rPr>
              <a:t>http://www.faculty.uci.edu/profile.cfm?faculty_id=2705</a:t>
            </a: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323528" y="260648"/>
            <a:ext cx="852028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pl-PL" altLang="pl-PL" sz="1800" b="1" dirty="0" smtClean="0">
                <a:solidFill>
                  <a:srgbClr val="FFFFFF"/>
                </a:solidFill>
                <a:cs typeface="Arial" charset="0"/>
              </a:rPr>
              <a:t>Pandemie ceną, jaką płacimy za ingerencję w naturalne środowisko - wirusy</a:t>
            </a:r>
          </a:p>
        </p:txBody>
      </p:sp>
      <p:sp>
        <p:nvSpPr>
          <p:cNvPr id="11" name="pole tekstowe 10"/>
          <p:cNvSpPr txBox="1"/>
          <p:nvPr/>
        </p:nvSpPr>
        <p:spPr>
          <a:xfrm>
            <a:off x="395536" y="5807005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>
                <a:solidFill>
                  <a:srgbClr val="FFFFFF"/>
                </a:solidFill>
              </a:rPr>
              <a:t>Villarreal L. P. 2004. </a:t>
            </a:r>
            <a:r>
              <a:rPr lang="en-GB" sz="1800" i="1" dirty="0" smtClean="0">
                <a:solidFill>
                  <a:srgbClr val="FFFFFF"/>
                </a:solidFill>
              </a:rPr>
              <a:t>Can Viruses Make Us Human?</a:t>
            </a:r>
            <a:r>
              <a:rPr lang="en-GB" sz="1800" dirty="0" smtClean="0">
                <a:solidFill>
                  <a:srgbClr val="FFFFFF"/>
                </a:solidFill>
              </a:rPr>
              <a:t> Proceedings of the American Philosophical Society 148(3): 296-323.</a:t>
            </a:r>
            <a:endParaRPr lang="pl-PL" sz="18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Obraz 8" descr="earth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404664"/>
            <a:ext cx="5949280" cy="5949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7" name="pole tekstowe 7"/>
          <p:cNvSpPr txBox="1">
            <a:spLocks noChangeArrowheads="1"/>
          </p:cNvSpPr>
          <p:nvPr/>
        </p:nvSpPr>
        <p:spPr bwMode="auto">
          <a:xfrm>
            <a:off x="5413375" y="6611938"/>
            <a:ext cx="3719513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pl-PL" altLang="pl-PL" sz="1000">
                <a:solidFill>
                  <a:srgbClr val="FFFFFF"/>
                </a:solidFill>
              </a:rPr>
              <a:t>http://theguiridispatches.files.wordpress.com/2008/05/earth.jpg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827584" y="692696"/>
            <a:ext cx="7991475" cy="5222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pl-PL" altLang="pl-PL" sz="28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Czy przejmujemy się stanem naszej planety?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475656" y="476672"/>
            <a:ext cx="6480720" cy="830997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altLang="pl-PL" b="1" dirty="0" smtClean="0">
                <a:solidFill>
                  <a:srgbClr val="000000"/>
                </a:solidFill>
              </a:rPr>
              <a:t>Pandemie ceną, jaką płacimy za ingerencję w naturalne środowisko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115616" y="3039343"/>
            <a:ext cx="6984776" cy="461665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altLang="pl-PL" b="1" dirty="0" smtClean="0">
                <a:solidFill>
                  <a:srgbClr val="C00000"/>
                </a:solidFill>
              </a:rPr>
              <a:t>Pandemie – czy możemy im przeciwdziałać?</a:t>
            </a:r>
            <a:endParaRPr lang="pl-PL" altLang="pl-PL" b="1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3054154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Text Box 2"/>
          <p:cNvSpPr txBox="1">
            <a:spLocks noChangeArrowheads="1"/>
          </p:cNvSpPr>
          <p:nvPr/>
        </p:nvSpPr>
        <p:spPr bwMode="auto">
          <a:xfrm>
            <a:off x="395536" y="188913"/>
            <a:ext cx="842493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 altLang="pl-PL" sz="2000" b="1" dirty="0" smtClean="0">
                <a:solidFill>
                  <a:srgbClr val="FFFFFF"/>
                </a:solidFill>
                <a:cs typeface="Arial" charset="0"/>
              </a:rPr>
              <a:t>Pandemie ceną, jaką płacimy za ingerencję w naturalne środowisko</a:t>
            </a:r>
          </a:p>
        </p:txBody>
      </p:sp>
      <p:sp>
        <p:nvSpPr>
          <p:cNvPr id="116739" name="pole tekstowe 7"/>
          <p:cNvSpPr txBox="1">
            <a:spLocks noChangeArrowheads="1"/>
          </p:cNvSpPr>
          <p:nvPr/>
        </p:nvSpPr>
        <p:spPr bwMode="auto">
          <a:xfrm>
            <a:off x="611188" y="1412875"/>
            <a:ext cx="1857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endParaRPr lang="pl-PL" altLang="pl-PL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16740" name="pole tekstowe 8"/>
          <p:cNvSpPr txBox="1">
            <a:spLocks noChangeArrowheads="1"/>
          </p:cNvSpPr>
          <p:nvPr/>
        </p:nvSpPr>
        <p:spPr bwMode="auto">
          <a:xfrm>
            <a:off x="755650" y="1268413"/>
            <a:ext cx="1841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endParaRPr lang="pl-PL" altLang="pl-PL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16741" name="pole tekstowe 9"/>
          <p:cNvSpPr txBox="1">
            <a:spLocks noChangeArrowheads="1"/>
          </p:cNvSpPr>
          <p:nvPr/>
        </p:nvSpPr>
        <p:spPr bwMode="auto">
          <a:xfrm>
            <a:off x="683568" y="1412776"/>
            <a:ext cx="5400600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pl-PL" sz="2000" b="1" dirty="0" smtClean="0">
                <a:solidFill>
                  <a:srgbClr val="000000"/>
                </a:solidFill>
              </a:rPr>
              <a:t>1978 - ostatni przypadek ospy prawdziwej</a:t>
            </a:r>
          </a:p>
        </p:txBody>
      </p:sp>
      <p:sp>
        <p:nvSpPr>
          <p:cNvPr id="11" name="pole tekstowe 10"/>
          <p:cNvSpPr txBox="1"/>
          <p:nvPr/>
        </p:nvSpPr>
        <p:spPr>
          <a:xfrm>
            <a:off x="4629623" y="6611779"/>
            <a:ext cx="451437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dirty="0" smtClean="0">
                <a:solidFill>
                  <a:srgbClr val="FFFFFF"/>
                </a:solidFill>
              </a:rPr>
              <a:t>https://pl.wikipedia.org/wiki/Ospa_prawdziwa#/media/Plik:Smallpox_virus.jpg</a:t>
            </a:r>
            <a:endParaRPr lang="pl-PL" sz="1000" dirty="0">
              <a:solidFill>
                <a:srgbClr val="FFFFFF"/>
              </a:solidFill>
            </a:endParaRPr>
          </a:p>
        </p:txBody>
      </p:sp>
      <p:sp>
        <p:nvSpPr>
          <p:cNvPr id="8" name="pole tekstowe 9"/>
          <p:cNvSpPr txBox="1">
            <a:spLocks noChangeArrowheads="1"/>
          </p:cNvSpPr>
          <p:nvPr/>
        </p:nvSpPr>
        <p:spPr bwMode="auto">
          <a:xfrm>
            <a:off x="683568" y="2204864"/>
            <a:ext cx="5256584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pl-PL" sz="2000" b="1" dirty="0" smtClean="0">
                <a:solidFill>
                  <a:srgbClr val="000000"/>
                </a:solidFill>
              </a:rPr>
              <a:t>1980 – choroba uznana za </a:t>
            </a:r>
            <a:r>
              <a:rPr lang="pl-PL" sz="2000" b="1" dirty="0" err="1" smtClean="0">
                <a:solidFill>
                  <a:srgbClr val="000000"/>
                </a:solidFill>
              </a:rPr>
              <a:t>eradykowaną</a:t>
            </a:r>
            <a:r>
              <a:rPr lang="pl-PL" sz="2000" b="1" dirty="0" smtClean="0">
                <a:solidFill>
                  <a:srgbClr val="000000"/>
                </a:solidFill>
              </a:rPr>
              <a:t> </a:t>
            </a:r>
            <a:endParaRPr lang="pl-PL" altLang="pl-PL" sz="2000" b="1" dirty="0">
              <a:solidFill>
                <a:srgbClr val="FFC000"/>
              </a:solidFill>
              <a:cs typeface="Arial" charset="0"/>
            </a:endParaRPr>
          </a:p>
        </p:txBody>
      </p:sp>
      <p:pic>
        <p:nvPicPr>
          <p:cNvPr id="1093634" name="Picture 2" descr="Ilustracj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3140968"/>
            <a:ext cx="4061005" cy="3068960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2612049604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Text Box 2"/>
          <p:cNvSpPr txBox="1">
            <a:spLocks noChangeArrowheads="1"/>
          </p:cNvSpPr>
          <p:nvPr/>
        </p:nvSpPr>
        <p:spPr bwMode="auto">
          <a:xfrm>
            <a:off x="395536" y="188913"/>
            <a:ext cx="842493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 altLang="pl-PL" sz="2000" b="1" dirty="0" smtClean="0">
                <a:solidFill>
                  <a:srgbClr val="FFFFFF"/>
                </a:solidFill>
                <a:cs typeface="Arial" charset="0"/>
              </a:rPr>
              <a:t>Pandemie ceną, jaką płacimy za ingerencję w naturalne środowisko</a:t>
            </a:r>
          </a:p>
        </p:txBody>
      </p:sp>
      <p:sp>
        <p:nvSpPr>
          <p:cNvPr id="116739" name="pole tekstowe 7"/>
          <p:cNvSpPr txBox="1">
            <a:spLocks noChangeArrowheads="1"/>
          </p:cNvSpPr>
          <p:nvPr/>
        </p:nvSpPr>
        <p:spPr bwMode="auto">
          <a:xfrm>
            <a:off x="611188" y="1412875"/>
            <a:ext cx="1857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endParaRPr lang="pl-PL" altLang="pl-PL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16740" name="pole tekstowe 8"/>
          <p:cNvSpPr txBox="1">
            <a:spLocks noChangeArrowheads="1"/>
          </p:cNvSpPr>
          <p:nvPr/>
        </p:nvSpPr>
        <p:spPr bwMode="auto">
          <a:xfrm>
            <a:off x="755650" y="1268413"/>
            <a:ext cx="1841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endParaRPr lang="pl-PL" altLang="pl-PL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16741" name="pole tekstowe 9"/>
          <p:cNvSpPr txBox="1">
            <a:spLocks noChangeArrowheads="1"/>
          </p:cNvSpPr>
          <p:nvPr/>
        </p:nvSpPr>
        <p:spPr bwMode="auto">
          <a:xfrm>
            <a:off x="467544" y="1556792"/>
            <a:ext cx="8280920" cy="10156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l-PL" sz="2000" b="1" dirty="0" smtClean="0">
                <a:solidFill>
                  <a:srgbClr val="000000"/>
                </a:solidFill>
              </a:rPr>
              <a:t>Środowisko </a:t>
            </a:r>
            <a:r>
              <a:rPr lang="pl-PL" sz="2000" b="1" dirty="0" smtClean="0">
                <a:solidFill>
                  <a:srgbClr val="000000"/>
                </a:solidFill>
              </a:rPr>
              <a:t>naturalne dzikich obszarów (np. lasów tropikalnych</a:t>
            </a:r>
            <a:r>
              <a:rPr lang="pl-PL" sz="2000" b="1" dirty="0" smtClean="0">
                <a:solidFill>
                  <a:srgbClr val="000000"/>
                </a:solidFill>
              </a:rPr>
              <a:t>) - źródło </a:t>
            </a:r>
            <a:r>
              <a:rPr lang="pl-PL" sz="2000" b="1" dirty="0" smtClean="0">
                <a:solidFill>
                  <a:srgbClr val="000000"/>
                </a:solidFill>
              </a:rPr>
              <a:t>przenoszących się na ludzi patogenów </a:t>
            </a:r>
            <a:r>
              <a:rPr lang="pl-PL" sz="2000" b="1" dirty="0" smtClean="0">
                <a:solidFill>
                  <a:srgbClr val="000000"/>
                </a:solidFill>
              </a:rPr>
              <a:t>(</a:t>
            </a:r>
            <a:r>
              <a:rPr lang="pl-PL" sz="2000" b="1" dirty="0" smtClean="0">
                <a:solidFill>
                  <a:srgbClr val="000000"/>
                </a:solidFill>
              </a:rPr>
              <a:t>np. wirus </a:t>
            </a:r>
            <a:r>
              <a:rPr lang="pl-PL" sz="2000" b="1" dirty="0" err="1" smtClean="0">
                <a:solidFill>
                  <a:srgbClr val="000000"/>
                </a:solidFill>
              </a:rPr>
              <a:t>Ebola</a:t>
            </a:r>
            <a:r>
              <a:rPr lang="pl-PL" sz="2000" b="1" dirty="0" smtClean="0">
                <a:solidFill>
                  <a:srgbClr val="000000"/>
                </a:solidFill>
              </a:rPr>
              <a:t> czy </a:t>
            </a:r>
            <a:r>
              <a:rPr lang="pl-PL" sz="2000" b="1" dirty="0" smtClean="0">
                <a:solidFill>
                  <a:srgbClr val="000000"/>
                </a:solidFill>
              </a:rPr>
              <a:t>HIV)</a:t>
            </a:r>
            <a:endParaRPr lang="pl-PL" sz="2000" b="1" dirty="0">
              <a:solidFill>
                <a:srgbClr val="000000"/>
              </a:solidFill>
            </a:endParaRPr>
          </a:p>
        </p:txBody>
      </p:sp>
      <p:pic>
        <p:nvPicPr>
          <p:cNvPr id="15" name="Picture 2" descr="Koronawirus – co to jest? Jakie daje objawy?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3789040"/>
            <a:ext cx="2304256" cy="1486245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</p:pic>
      <p:sp>
        <p:nvSpPr>
          <p:cNvPr id="16" name="pole tekstowe 15"/>
          <p:cNvSpPr txBox="1"/>
          <p:nvPr/>
        </p:nvSpPr>
        <p:spPr>
          <a:xfrm>
            <a:off x="3283100" y="6611779"/>
            <a:ext cx="586090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dirty="0" smtClean="0">
                <a:solidFill>
                  <a:srgbClr val="FFFFFF"/>
                </a:solidFill>
              </a:rPr>
              <a:t>https://zdrowie.wprost.pl/medycyna/choroby/10291897/koronawirus-co-to-jest-jakie-daje-objawy.html</a:t>
            </a:r>
            <a:endParaRPr lang="pl-PL" sz="1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2049604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Text Box 2"/>
          <p:cNvSpPr txBox="1">
            <a:spLocks noChangeArrowheads="1"/>
          </p:cNvSpPr>
          <p:nvPr/>
        </p:nvSpPr>
        <p:spPr bwMode="auto">
          <a:xfrm>
            <a:off x="395536" y="188913"/>
            <a:ext cx="842493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 altLang="pl-PL" sz="2000" b="1" dirty="0" smtClean="0">
                <a:solidFill>
                  <a:srgbClr val="FFFFFF"/>
                </a:solidFill>
                <a:cs typeface="Arial" charset="0"/>
              </a:rPr>
              <a:t>Pandemie ceną, jaką płacimy za ingerencję w naturalne środowisko</a:t>
            </a:r>
          </a:p>
        </p:txBody>
      </p:sp>
      <p:sp>
        <p:nvSpPr>
          <p:cNvPr id="116739" name="pole tekstowe 7"/>
          <p:cNvSpPr txBox="1">
            <a:spLocks noChangeArrowheads="1"/>
          </p:cNvSpPr>
          <p:nvPr/>
        </p:nvSpPr>
        <p:spPr bwMode="auto">
          <a:xfrm>
            <a:off x="611188" y="1412875"/>
            <a:ext cx="1857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endParaRPr lang="pl-PL" altLang="pl-PL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16740" name="pole tekstowe 8"/>
          <p:cNvSpPr txBox="1">
            <a:spLocks noChangeArrowheads="1"/>
          </p:cNvSpPr>
          <p:nvPr/>
        </p:nvSpPr>
        <p:spPr bwMode="auto">
          <a:xfrm>
            <a:off x="755650" y="1268413"/>
            <a:ext cx="1841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endParaRPr lang="pl-PL" altLang="pl-PL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3283100" y="6611779"/>
            <a:ext cx="586090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dirty="0" smtClean="0">
                <a:solidFill>
                  <a:srgbClr val="FFFFFF"/>
                </a:solidFill>
              </a:rPr>
              <a:t>https://zdrowie.wprost.pl/medycyna/choroby/10291897/koronawirus-co-to-jest-jakie-daje-objawy.html</a:t>
            </a:r>
            <a:endParaRPr lang="pl-PL" sz="1000" dirty="0">
              <a:solidFill>
                <a:srgbClr val="FFFFFF"/>
              </a:solidFill>
            </a:endParaRPr>
          </a:p>
        </p:txBody>
      </p:sp>
      <p:pic>
        <p:nvPicPr>
          <p:cNvPr id="10" name="Picture 2" descr="Koronawirus – co to jest? Jakie daje objawy?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3789040"/>
            <a:ext cx="2304256" cy="1486245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</p:pic>
      <p:sp>
        <p:nvSpPr>
          <p:cNvPr id="11" name="pole tekstowe 9"/>
          <p:cNvSpPr txBox="1">
            <a:spLocks noChangeArrowheads="1"/>
          </p:cNvSpPr>
          <p:nvPr/>
        </p:nvSpPr>
        <p:spPr bwMode="auto">
          <a:xfrm>
            <a:off x="467544" y="1556792"/>
            <a:ext cx="8280920" cy="10156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l-PL" sz="2000" b="1" dirty="0" smtClean="0">
                <a:solidFill>
                  <a:srgbClr val="000000"/>
                </a:solidFill>
              </a:rPr>
              <a:t>Środowisko </a:t>
            </a:r>
            <a:r>
              <a:rPr lang="pl-PL" sz="2000" b="1" dirty="0" smtClean="0">
                <a:solidFill>
                  <a:srgbClr val="000000"/>
                </a:solidFill>
              </a:rPr>
              <a:t>naturalne dzikich obszarów (np. lasów tropikalnych</a:t>
            </a:r>
            <a:r>
              <a:rPr lang="pl-PL" sz="2000" b="1" dirty="0" smtClean="0">
                <a:solidFill>
                  <a:srgbClr val="000000"/>
                </a:solidFill>
              </a:rPr>
              <a:t>) - źródło </a:t>
            </a:r>
            <a:r>
              <a:rPr lang="pl-PL" sz="2000" b="1" dirty="0" smtClean="0">
                <a:solidFill>
                  <a:srgbClr val="000000"/>
                </a:solidFill>
              </a:rPr>
              <a:t>przenoszących się na ludzi patogenów </a:t>
            </a:r>
            <a:r>
              <a:rPr lang="pl-PL" sz="2000" b="1" dirty="0" smtClean="0">
                <a:solidFill>
                  <a:srgbClr val="000000"/>
                </a:solidFill>
              </a:rPr>
              <a:t>(</a:t>
            </a:r>
            <a:r>
              <a:rPr lang="pl-PL" sz="2000" b="1" dirty="0" smtClean="0">
                <a:solidFill>
                  <a:srgbClr val="000000"/>
                </a:solidFill>
              </a:rPr>
              <a:t>np. wirus </a:t>
            </a:r>
            <a:r>
              <a:rPr lang="pl-PL" sz="2000" b="1" dirty="0" err="1" smtClean="0">
                <a:solidFill>
                  <a:srgbClr val="000000"/>
                </a:solidFill>
              </a:rPr>
              <a:t>Ebola</a:t>
            </a:r>
            <a:r>
              <a:rPr lang="pl-PL" sz="2000" b="1" dirty="0" smtClean="0">
                <a:solidFill>
                  <a:srgbClr val="000000"/>
                </a:solidFill>
              </a:rPr>
              <a:t> czy </a:t>
            </a:r>
            <a:r>
              <a:rPr lang="pl-PL" sz="2000" b="1" dirty="0" smtClean="0">
                <a:solidFill>
                  <a:srgbClr val="000000"/>
                </a:solidFill>
              </a:rPr>
              <a:t>HIV)</a:t>
            </a:r>
            <a:endParaRPr lang="pl-PL" sz="2000" b="1" dirty="0">
              <a:solidFill>
                <a:srgbClr val="000000"/>
              </a:solidFill>
            </a:endParaRPr>
          </a:p>
        </p:txBody>
      </p:sp>
      <p:cxnSp>
        <p:nvCxnSpPr>
          <p:cNvPr id="14" name="Łącznik prosty 13"/>
          <p:cNvCxnSpPr/>
          <p:nvPr/>
        </p:nvCxnSpPr>
        <p:spPr>
          <a:xfrm flipH="1">
            <a:off x="2411760" y="980728"/>
            <a:ext cx="4032448" cy="1872208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2195736" y="1124744"/>
            <a:ext cx="4248472" cy="1872208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612049604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Text Box 2"/>
          <p:cNvSpPr txBox="1">
            <a:spLocks noChangeArrowheads="1"/>
          </p:cNvSpPr>
          <p:nvPr/>
        </p:nvSpPr>
        <p:spPr bwMode="auto">
          <a:xfrm>
            <a:off x="395536" y="188913"/>
            <a:ext cx="842493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 altLang="pl-PL" sz="2000" b="1" dirty="0" smtClean="0">
                <a:solidFill>
                  <a:srgbClr val="FFFFFF"/>
                </a:solidFill>
                <a:cs typeface="Arial" charset="0"/>
              </a:rPr>
              <a:t>Pandemie ceną, jaką płacimy za ingerencję w naturalne środowisko</a:t>
            </a:r>
          </a:p>
        </p:txBody>
      </p:sp>
      <p:sp>
        <p:nvSpPr>
          <p:cNvPr id="116739" name="pole tekstowe 7"/>
          <p:cNvSpPr txBox="1">
            <a:spLocks noChangeArrowheads="1"/>
          </p:cNvSpPr>
          <p:nvPr/>
        </p:nvSpPr>
        <p:spPr bwMode="auto">
          <a:xfrm>
            <a:off x="611188" y="1412875"/>
            <a:ext cx="1857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endParaRPr lang="pl-PL" altLang="pl-PL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16740" name="pole tekstowe 8"/>
          <p:cNvSpPr txBox="1">
            <a:spLocks noChangeArrowheads="1"/>
          </p:cNvSpPr>
          <p:nvPr/>
        </p:nvSpPr>
        <p:spPr bwMode="auto">
          <a:xfrm>
            <a:off x="755650" y="1268413"/>
            <a:ext cx="1841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endParaRPr lang="pl-PL" altLang="pl-PL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9" name="pole tekstowe 9"/>
          <p:cNvSpPr txBox="1">
            <a:spLocks noChangeArrowheads="1"/>
          </p:cNvSpPr>
          <p:nvPr/>
        </p:nvSpPr>
        <p:spPr bwMode="auto">
          <a:xfrm>
            <a:off x="899592" y="3501008"/>
            <a:ext cx="7488832" cy="70788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l-PL" sz="2000" b="1" dirty="0" smtClean="0">
                <a:solidFill>
                  <a:srgbClr val="000000"/>
                </a:solidFill>
              </a:rPr>
              <a:t>Ingerencja w dziką przyrodzie - przyczyną </a:t>
            </a:r>
            <a:r>
              <a:rPr lang="pl-PL" sz="2000" b="1" dirty="0" smtClean="0">
                <a:solidFill>
                  <a:srgbClr val="000000"/>
                </a:solidFill>
              </a:rPr>
              <a:t>przenoszenia się patogenów (np. </a:t>
            </a:r>
            <a:r>
              <a:rPr lang="pl-PL" sz="2000" b="1" dirty="0" err="1" smtClean="0">
                <a:solidFill>
                  <a:srgbClr val="000000"/>
                </a:solidFill>
              </a:rPr>
              <a:t>koronawirus</a:t>
            </a:r>
            <a:r>
              <a:rPr lang="pl-PL" sz="2000" b="1" dirty="0" smtClean="0">
                <a:solidFill>
                  <a:srgbClr val="000000"/>
                </a:solidFill>
              </a:rPr>
              <a:t>). </a:t>
            </a:r>
            <a:endParaRPr lang="pl-PL" sz="2000" b="1" dirty="0" smtClean="0">
              <a:solidFill>
                <a:srgbClr val="000000"/>
              </a:solidFill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3283100" y="6611779"/>
            <a:ext cx="586090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dirty="0" smtClean="0">
                <a:solidFill>
                  <a:srgbClr val="FFFFFF"/>
                </a:solidFill>
              </a:rPr>
              <a:t>https://zdrowie.wprost.pl/medycyna/choroby/10291897/koronawirus-co-to-jest-jakie-daje-objawy.html</a:t>
            </a:r>
            <a:endParaRPr lang="pl-PL" sz="1000" dirty="0">
              <a:solidFill>
                <a:srgbClr val="FFFFFF"/>
              </a:solidFill>
            </a:endParaRPr>
          </a:p>
        </p:txBody>
      </p:sp>
      <p:pic>
        <p:nvPicPr>
          <p:cNvPr id="13" name="Picture 2" descr="Koronawirus – co to jest? Jakie daje objawy?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4797152"/>
            <a:ext cx="2304256" cy="1486245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</p:pic>
      <p:sp>
        <p:nvSpPr>
          <p:cNvPr id="11" name="pole tekstowe 9"/>
          <p:cNvSpPr txBox="1">
            <a:spLocks noChangeArrowheads="1"/>
          </p:cNvSpPr>
          <p:nvPr/>
        </p:nvSpPr>
        <p:spPr bwMode="auto">
          <a:xfrm>
            <a:off x="467544" y="1556792"/>
            <a:ext cx="8280920" cy="10156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l-PL" sz="2000" b="1" dirty="0" smtClean="0">
                <a:solidFill>
                  <a:srgbClr val="000000"/>
                </a:solidFill>
              </a:rPr>
              <a:t>Środowisko </a:t>
            </a:r>
            <a:r>
              <a:rPr lang="pl-PL" sz="2000" b="1" dirty="0" smtClean="0">
                <a:solidFill>
                  <a:srgbClr val="000000"/>
                </a:solidFill>
              </a:rPr>
              <a:t>naturalne dzikich obszarów (np. lasów tropikalnych</a:t>
            </a:r>
            <a:r>
              <a:rPr lang="pl-PL" sz="2000" b="1" dirty="0" smtClean="0">
                <a:solidFill>
                  <a:srgbClr val="000000"/>
                </a:solidFill>
              </a:rPr>
              <a:t>) - źródło </a:t>
            </a:r>
            <a:r>
              <a:rPr lang="pl-PL" sz="2000" b="1" dirty="0" smtClean="0">
                <a:solidFill>
                  <a:srgbClr val="000000"/>
                </a:solidFill>
              </a:rPr>
              <a:t>przenoszących się na ludzi patogenów </a:t>
            </a:r>
            <a:r>
              <a:rPr lang="pl-PL" sz="2000" b="1" dirty="0" smtClean="0">
                <a:solidFill>
                  <a:srgbClr val="000000"/>
                </a:solidFill>
              </a:rPr>
              <a:t>(</a:t>
            </a:r>
            <a:r>
              <a:rPr lang="pl-PL" sz="2000" b="1" dirty="0" smtClean="0">
                <a:solidFill>
                  <a:srgbClr val="000000"/>
                </a:solidFill>
              </a:rPr>
              <a:t>np. wirus </a:t>
            </a:r>
            <a:r>
              <a:rPr lang="pl-PL" sz="2000" b="1" dirty="0" err="1" smtClean="0">
                <a:solidFill>
                  <a:srgbClr val="000000"/>
                </a:solidFill>
              </a:rPr>
              <a:t>Ebola</a:t>
            </a:r>
            <a:r>
              <a:rPr lang="pl-PL" sz="2000" b="1" dirty="0" smtClean="0">
                <a:solidFill>
                  <a:srgbClr val="000000"/>
                </a:solidFill>
              </a:rPr>
              <a:t> czy </a:t>
            </a:r>
            <a:r>
              <a:rPr lang="pl-PL" sz="2000" b="1" dirty="0" smtClean="0">
                <a:solidFill>
                  <a:srgbClr val="000000"/>
                </a:solidFill>
              </a:rPr>
              <a:t>HIV)</a:t>
            </a:r>
            <a:endParaRPr lang="pl-PL" sz="2000" b="1" dirty="0">
              <a:solidFill>
                <a:srgbClr val="000000"/>
              </a:solidFill>
            </a:endParaRPr>
          </a:p>
        </p:txBody>
      </p:sp>
      <p:cxnSp>
        <p:nvCxnSpPr>
          <p:cNvPr id="14" name="Łącznik prosty 13"/>
          <p:cNvCxnSpPr/>
          <p:nvPr/>
        </p:nvCxnSpPr>
        <p:spPr>
          <a:xfrm flipH="1">
            <a:off x="2411760" y="980728"/>
            <a:ext cx="4032448" cy="1872208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2195736" y="1124744"/>
            <a:ext cx="4248472" cy="1872208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612049604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Text Box 2"/>
          <p:cNvSpPr txBox="1">
            <a:spLocks noChangeArrowheads="1"/>
          </p:cNvSpPr>
          <p:nvPr/>
        </p:nvSpPr>
        <p:spPr bwMode="auto">
          <a:xfrm>
            <a:off x="395536" y="188913"/>
            <a:ext cx="842493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 altLang="pl-PL" sz="2000" b="1" dirty="0" smtClean="0">
                <a:solidFill>
                  <a:srgbClr val="FFFFFF"/>
                </a:solidFill>
                <a:cs typeface="Arial" charset="0"/>
              </a:rPr>
              <a:t>Pandemie ceną, jaką płacimy za ingerencję w naturalne środowisko</a:t>
            </a:r>
          </a:p>
        </p:txBody>
      </p:sp>
      <p:sp>
        <p:nvSpPr>
          <p:cNvPr id="116739" name="pole tekstowe 7"/>
          <p:cNvSpPr txBox="1">
            <a:spLocks noChangeArrowheads="1"/>
          </p:cNvSpPr>
          <p:nvPr/>
        </p:nvSpPr>
        <p:spPr bwMode="auto">
          <a:xfrm>
            <a:off x="611188" y="1412875"/>
            <a:ext cx="1857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endParaRPr lang="pl-PL" altLang="pl-PL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16740" name="pole tekstowe 8"/>
          <p:cNvSpPr txBox="1">
            <a:spLocks noChangeArrowheads="1"/>
          </p:cNvSpPr>
          <p:nvPr/>
        </p:nvSpPr>
        <p:spPr bwMode="auto">
          <a:xfrm>
            <a:off x="755650" y="1268413"/>
            <a:ext cx="1841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endParaRPr lang="pl-PL" altLang="pl-PL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16741" name="pole tekstowe 9"/>
          <p:cNvSpPr txBox="1">
            <a:spLocks noChangeArrowheads="1"/>
          </p:cNvSpPr>
          <p:nvPr/>
        </p:nvSpPr>
        <p:spPr bwMode="auto">
          <a:xfrm>
            <a:off x="467544" y="1556792"/>
            <a:ext cx="828092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l-PL" sz="2000" b="1" dirty="0" smtClean="0">
                <a:solidFill>
                  <a:srgbClr val="FFC000"/>
                </a:solidFill>
              </a:rPr>
              <a:t>Dzika przyroda </a:t>
            </a:r>
            <a:r>
              <a:rPr lang="pl-PL" sz="2000" b="1" dirty="0" smtClean="0">
                <a:solidFill>
                  <a:srgbClr val="FFC000"/>
                </a:solidFill>
              </a:rPr>
              <a:t>- „szczepionka”, </a:t>
            </a:r>
            <a:r>
              <a:rPr lang="pl-PL" sz="2000" b="1" dirty="0" smtClean="0">
                <a:solidFill>
                  <a:srgbClr val="FFC000"/>
                </a:solidFill>
              </a:rPr>
              <a:t>która zabezpiecza nas przed patogenami</a:t>
            </a:r>
            <a:endParaRPr lang="pl-PL" sz="2000" b="1" dirty="0">
              <a:solidFill>
                <a:srgbClr val="FFC000"/>
              </a:solidFill>
            </a:endParaRPr>
          </a:p>
        </p:txBody>
      </p:sp>
      <p:sp>
        <p:nvSpPr>
          <p:cNvPr id="9" name="pole tekstowe 9"/>
          <p:cNvSpPr txBox="1">
            <a:spLocks noChangeArrowheads="1"/>
          </p:cNvSpPr>
          <p:nvPr/>
        </p:nvSpPr>
        <p:spPr bwMode="auto">
          <a:xfrm>
            <a:off x="467544" y="2924944"/>
            <a:ext cx="835292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l-PL" sz="2000" b="1" dirty="0" smtClean="0">
                <a:solidFill>
                  <a:srgbClr val="FFC000"/>
                </a:solidFill>
              </a:rPr>
              <a:t>Utrata różnorodności biologicznej zwiększa przenoszenie chorób</a:t>
            </a:r>
          </a:p>
        </p:txBody>
      </p:sp>
      <p:pic>
        <p:nvPicPr>
          <p:cNvPr id="15" name="Obraz 14" descr="S60021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5816" y="3789040"/>
            <a:ext cx="3131840" cy="2348880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2612049604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Text Box 2"/>
          <p:cNvSpPr txBox="1">
            <a:spLocks noChangeArrowheads="1"/>
          </p:cNvSpPr>
          <p:nvPr/>
        </p:nvSpPr>
        <p:spPr bwMode="auto">
          <a:xfrm>
            <a:off x="395536" y="188913"/>
            <a:ext cx="842493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 altLang="pl-PL" sz="2000" b="1" dirty="0" smtClean="0">
                <a:solidFill>
                  <a:srgbClr val="FFFFFF"/>
                </a:solidFill>
                <a:cs typeface="Arial" charset="0"/>
              </a:rPr>
              <a:t>Pandemie ceną, jaką płacimy za ingerencję w naturalne środowisko</a:t>
            </a:r>
          </a:p>
        </p:txBody>
      </p:sp>
      <p:sp>
        <p:nvSpPr>
          <p:cNvPr id="116739" name="pole tekstowe 7"/>
          <p:cNvSpPr txBox="1">
            <a:spLocks noChangeArrowheads="1"/>
          </p:cNvSpPr>
          <p:nvPr/>
        </p:nvSpPr>
        <p:spPr bwMode="auto">
          <a:xfrm>
            <a:off x="611188" y="1412875"/>
            <a:ext cx="1857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endParaRPr lang="pl-PL" altLang="pl-PL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16740" name="pole tekstowe 8"/>
          <p:cNvSpPr txBox="1">
            <a:spLocks noChangeArrowheads="1"/>
          </p:cNvSpPr>
          <p:nvPr/>
        </p:nvSpPr>
        <p:spPr bwMode="auto">
          <a:xfrm>
            <a:off x="755650" y="1268413"/>
            <a:ext cx="1841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endParaRPr lang="pl-PL" altLang="pl-PL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16741" name="pole tekstowe 9"/>
          <p:cNvSpPr txBox="1">
            <a:spLocks noChangeArrowheads="1"/>
          </p:cNvSpPr>
          <p:nvPr/>
        </p:nvSpPr>
        <p:spPr bwMode="auto">
          <a:xfrm>
            <a:off x="611560" y="3140968"/>
            <a:ext cx="8280920" cy="70788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l-PL" sz="2000" b="1" dirty="0" smtClean="0">
                <a:solidFill>
                  <a:srgbClr val="000000"/>
                </a:solidFill>
              </a:rPr>
              <a:t>Spadek liczby gatunków w ekosystemie – drastyczny wzrost liczby myszy przenoszących wirusy.</a:t>
            </a:r>
          </a:p>
        </p:txBody>
      </p:sp>
      <p:sp>
        <p:nvSpPr>
          <p:cNvPr id="8" name="pole tekstowe 7"/>
          <p:cNvSpPr txBox="1"/>
          <p:nvPr/>
        </p:nvSpPr>
        <p:spPr>
          <a:xfrm>
            <a:off x="395536" y="5661248"/>
            <a:ext cx="8424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 smtClean="0">
                <a:solidFill>
                  <a:srgbClr val="FFFFFF"/>
                </a:solidFill>
              </a:rPr>
              <a:t>Keesing</a:t>
            </a:r>
            <a:r>
              <a:rPr lang="en-GB" sz="2000" dirty="0" smtClean="0">
                <a:solidFill>
                  <a:srgbClr val="FFFFFF"/>
                </a:solidFill>
              </a:rPr>
              <a:t> F. et al. 2010. Impacts of biodiversity on the emergence and transmission of infectious diseases. Nature 468: 647-652.</a:t>
            </a:r>
            <a:endParaRPr lang="pl-PL" sz="2000" dirty="0">
              <a:solidFill>
                <a:srgbClr val="FFFFFF"/>
              </a:solidFill>
            </a:endParaRPr>
          </a:p>
        </p:txBody>
      </p:sp>
      <p:pic>
        <p:nvPicPr>
          <p:cNvPr id="9" name="Picture 10" descr="http://i.guim.co.uk/static/w-470/h--/q-95/sys-images/Environment/Pix/columnists/2010/8/13/1281700353348/Biodiversity-100-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908720"/>
            <a:ext cx="2880320" cy="1727143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0" name="pole tekstowe 7"/>
          <p:cNvSpPr txBox="1">
            <a:spLocks noChangeArrowheads="1"/>
          </p:cNvSpPr>
          <p:nvPr/>
        </p:nvSpPr>
        <p:spPr bwMode="auto">
          <a:xfrm>
            <a:off x="5338763" y="6654800"/>
            <a:ext cx="3808412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l-PL" altLang="pl-PL" sz="1000" dirty="0">
                <a:solidFill>
                  <a:srgbClr val="FFFFFF"/>
                </a:solidFill>
                <a:cs typeface="Arial" charset="0"/>
              </a:rPr>
              <a:t>http://www.theguardian.com/environment/series/biodiversity-100</a:t>
            </a:r>
          </a:p>
        </p:txBody>
      </p:sp>
    </p:spTree>
    <p:extLst>
      <p:ext uri="{BB962C8B-B14F-4D97-AF65-F5344CB8AC3E}">
        <p14:creationId xmlns:p14="http://schemas.microsoft.com/office/powerpoint/2010/main" xmlns="" val="2612049604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Motyw pakietu Office">
  <a:themeElements>
    <a:clrScheme name="1_Motyw pakietu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Motyw pakietu Offic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Motyw pakietu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tyw pakietu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tyw pakietu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tyw pakietu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tyw pakietu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tyw pakietu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tyw pakietu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2_Projekt domyślny">
  <a:themeElements>
    <a:clrScheme name="1_Projekt domyśln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Projekt domyślny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Projekt domyśl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ojekt domyślny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jekt domyślny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ojekt domyślny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ojekt domyślny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ojekt domyślny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ojekt domyślny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3_Motyw pakietu Office">
  <a:themeElements>
    <a:clrScheme name="1_Motyw pakietu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Motyw pakietu Offic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Motyw pakietu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tyw pakietu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tyw pakietu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tyw pakietu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tyw pakietu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tyw pakietu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tyw pakietu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25_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" rotWithShape="0">
              <a:srgbClr val="000000"/>
            </a:outerShdw>
          </a:effectLst>
        </a:effectStyle>
        <a:effectStyle>
          <a:effectLst>
            <a:outerShdw blurRad="50800" dist="38100" dir="324112" rotWithShape="0">
              <a:srgbClr val="000000"/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25400" tIns="25400" rIns="25400" bIns="25400" numCol="1" spcCol="38100" rtlCol="0" anchor="b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1" i="0" u="none" strike="noStrike" cap="none" spc="0" normalizeH="0" baseline="0">
            <a:ln>
              <a:noFill/>
            </a:ln>
            <a:solidFill>
              <a:srgbClr val="FFFFFF">
                <a:alpha val="50000"/>
              </a:srgbClr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9050" cap="flat">
          <a:solidFill>
            <a:srgbClr val="FC8D19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1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13.xml><?xml version="1.0" encoding="utf-8"?>
<a:theme xmlns:a="http://schemas.openxmlformats.org/drawingml/2006/main" name="5_Motyw pakietu Office">
  <a:themeElements>
    <a:clrScheme name="1_Motyw pakietu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Motyw pakietu Offic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Motyw pakietu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tyw pakietu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tyw pakietu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tyw pakietu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tyw pakietu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tyw pakietu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tyw pakietu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4_Motyw pakietu Office">
  <a:themeElements>
    <a:clrScheme name="1_Motyw pakietu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Motyw pakietu Offic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Motyw pakietu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tyw pakietu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tyw pakietu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tyw pakietu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tyw pakietu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tyw pakietu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tyw pakietu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8_Motyw pakietu Office">
  <a:themeElements>
    <a:clrScheme name="Motyw pakietu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yw pakietu Offic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Motyw pakietu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yw pakietu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9_Motyw pakietu Office">
  <a:themeElements>
    <a:clrScheme name="Motyw pakietu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yw pakietu Offic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Motyw pakietu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yw pakietu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5_Motyw pakietu Office">
  <a:themeElements>
    <a:clrScheme name="10_Motyw pakietu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0_Motyw pakietu Offic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_Motyw pakietu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Motyw pakietu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Motyw pakietu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Motyw pakietu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Motyw pakietu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Motyw pakietu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Motyw pakietu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6_Motyw pakietu Office">
  <a:themeElements>
    <a:clrScheme name="1_Motyw pakietu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Motyw pakietu Offic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Motyw pakietu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tyw pakietu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tyw pakietu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tyw pakietu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tyw pakietu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tyw pakietu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tyw pakietu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6_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" rotWithShape="0">
              <a:srgbClr val="000000"/>
            </a:outerShdw>
          </a:effectLst>
        </a:effectStyle>
        <a:effectStyle>
          <a:effectLst>
            <a:outerShdw blurRad="50800" dist="38100" dir="324112" rotWithShape="0">
              <a:srgbClr val="000000"/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25400" tIns="25400" rIns="25400" bIns="25400" numCol="1" spcCol="38100" rtlCol="0" anchor="b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1" i="0" u="none" strike="noStrike" cap="none" spc="0" normalizeH="0" baseline="0">
            <a:ln>
              <a:noFill/>
            </a:ln>
            <a:solidFill>
              <a:srgbClr val="FFFFFF">
                <a:alpha val="50000"/>
              </a:srgbClr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9050" cap="flat">
          <a:solidFill>
            <a:srgbClr val="FC8D19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1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5.xml><?xml version="1.0" encoding="utf-8"?>
<a:theme xmlns:a="http://schemas.openxmlformats.org/drawingml/2006/main" name="57_Motyw pakietu Office">
  <a:themeElements>
    <a:clrScheme name="54_Motyw pakietu Offic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54_Motyw pakietu Offi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4_Motyw pakietu Offic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2_Motyw pakietu Office">
  <a:themeElements>
    <a:clrScheme name="Motyw pakietu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yw pakietu Offic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yw pakietu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yw pakietu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9_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" rotWithShape="0">
              <a:srgbClr val="000000"/>
            </a:outerShdw>
          </a:effectLst>
        </a:effectStyle>
        <a:effectStyle>
          <a:effectLst>
            <a:outerShdw blurRad="50800" dist="38100" dir="324112" rotWithShape="0">
              <a:srgbClr val="000000"/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25400" tIns="25400" rIns="25400" bIns="25400" numCol="1" spcCol="38100" rtlCol="0" anchor="b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1" i="0" u="none" strike="noStrike" cap="none" spc="0" normalizeH="0" baseline="0">
            <a:ln>
              <a:noFill/>
            </a:ln>
            <a:solidFill>
              <a:srgbClr val="FFFFFF">
                <a:alpha val="50000"/>
              </a:srgbClr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9050" cap="flat">
          <a:solidFill>
            <a:srgbClr val="FC8D19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1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8.xml><?xml version="1.0" encoding="utf-8"?>
<a:theme xmlns:a="http://schemas.openxmlformats.org/drawingml/2006/main" name="56_Motyw pakietu Office">
  <a:themeElements>
    <a:clrScheme name="54_Motyw pakietu Offic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54_Motyw pakietu Offi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4_Motyw pakietu Offic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8_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" rotWithShape="0">
              <a:srgbClr val="000000"/>
            </a:outerShdw>
          </a:effectLst>
        </a:effectStyle>
        <a:effectStyle>
          <a:effectLst>
            <a:outerShdw blurRad="50800" dist="38100" dir="324112" rotWithShape="0">
              <a:srgbClr val="000000"/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25400" tIns="25400" rIns="25400" bIns="25400" numCol="1" spcCol="38100" rtlCol="0" anchor="b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1" i="0" u="none" strike="noStrike" cap="none" spc="0" normalizeH="0" baseline="0">
            <a:ln>
              <a:noFill/>
            </a:ln>
            <a:solidFill>
              <a:srgbClr val="FFFFFF">
                <a:alpha val="50000"/>
              </a:srgbClr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9050" cap="flat">
          <a:solidFill>
            <a:srgbClr val="FC8D19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1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4528</TotalTime>
  <Words>4849</Words>
  <Application>Microsoft Office PowerPoint</Application>
  <PresentationFormat>Pokaz na ekranie (4:3)</PresentationFormat>
  <Paragraphs>479</Paragraphs>
  <Slides>108</Slides>
  <Notes>21</Notes>
  <HiddenSlides>0</HiddenSlides>
  <MMClips>2</MMClips>
  <ScaleCrop>false</ScaleCrop>
  <HeadingPairs>
    <vt:vector size="4" baseType="variant">
      <vt:variant>
        <vt:lpstr>Motyw</vt:lpstr>
      </vt:variant>
      <vt:variant>
        <vt:i4>16</vt:i4>
      </vt:variant>
      <vt:variant>
        <vt:lpstr>Tytuły slajdów</vt:lpstr>
      </vt:variant>
      <vt:variant>
        <vt:i4>108</vt:i4>
      </vt:variant>
    </vt:vector>
  </HeadingPairs>
  <TitlesOfParts>
    <vt:vector size="124" baseType="lpstr">
      <vt:lpstr>1_Motyw pakietu Office</vt:lpstr>
      <vt:lpstr>15_Motyw pakietu Office</vt:lpstr>
      <vt:lpstr>6_Motyw pakietu Office</vt:lpstr>
      <vt:lpstr>16_White</vt:lpstr>
      <vt:lpstr>57_Motyw pakietu Office</vt:lpstr>
      <vt:lpstr>12_Motyw pakietu Office</vt:lpstr>
      <vt:lpstr>19_White</vt:lpstr>
      <vt:lpstr>56_Motyw pakietu Office</vt:lpstr>
      <vt:lpstr>18_White</vt:lpstr>
      <vt:lpstr>2_Projekt domyślny</vt:lpstr>
      <vt:lpstr>3_Motyw pakietu Office</vt:lpstr>
      <vt:lpstr>25_White</vt:lpstr>
      <vt:lpstr>5_Motyw pakietu Office</vt:lpstr>
      <vt:lpstr>14_Motyw pakietu Office</vt:lpstr>
      <vt:lpstr>18_Motyw pakietu Office</vt:lpstr>
      <vt:lpstr>19_Motyw pakietu Office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Slajd 20</vt:lpstr>
      <vt:lpstr>Slajd 21</vt:lpstr>
      <vt:lpstr>Slajd 22</vt:lpstr>
      <vt:lpstr>Slajd 23</vt:lpstr>
      <vt:lpstr>Slajd 24</vt:lpstr>
      <vt:lpstr>Slajd 25</vt:lpstr>
      <vt:lpstr>Slajd 26</vt:lpstr>
      <vt:lpstr>Slajd 27</vt:lpstr>
      <vt:lpstr>Slajd 28</vt:lpstr>
      <vt:lpstr>Slajd 29</vt:lpstr>
      <vt:lpstr>Slajd 30</vt:lpstr>
      <vt:lpstr>Slajd 31</vt:lpstr>
      <vt:lpstr>Slajd 32</vt:lpstr>
      <vt:lpstr>Slajd 33</vt:lpstr>
      <vt:lpstr>Slajd 34</vt:lpstr>
      <vt:lpstr>Slajd 35</vt:lpstr>
      <vt:lpstr>Slajd 36</vt:lpstr>
      <vt:lpstr>Slajd 37</vt:lpstr>
      <vt:lpstr>Slajd 38</vt:lpstr>
      <vt:lpstr>Slajd 39</vt:lpstr>
      <vt:lpstr>Slajd 40</vt:lpstr>
      <vt:lpstr>Slajd 41</vt:lpstr>
      <vt:lpstr>Slajd 42</vt:lpstr>
      <vt:lpstr>Slajd 43</vt:lpstr>
      <vt:lpstr>Slajd 44</vt:lpstr>
      <vt:lpstr>Slajd 45</vt:lpstr>
      <vt:lpstr>Slajd 46</vt:lpstr>
      <vt:lpstr>Slajd 47</vt:lpstr>
      <vt:lpstr>Slajd 48</vt:lpstr>
      <vt:lpstr>Slajd 49</vt:lpstr>
      <vt:lpstr>Slajd 50</vt:lpstr>
      <vt:lpstr>Slajd 51</vt:lpstr>
      <vt:lpstr>Slajd 52</vt:lpstr>
      <vt:lpstr>Slajd 53</vt:lpstr>
      <vt:lpstr>Slajd 54</vt:lpstr>
      <vt:lpstr>Slajd 55</vt:lpstr>
      <vt:lpstr>Slajd 56</vt:lpstr>
      <vt:lpstr>Slajd 57</vt:lpstr>
      <vt:lpstr>Slajd 58</vt:lpstr>
      <vt:lpstr>Slajd 59</vt:lpstr>
      <vt:lpstr>Slajd 60</vt:lpstr>
      <vt:lpstr>Slajd 61</vt:lpstr>
      <vt:lpstr>Slajd 62</vt:lpstr>
      <vt:lpstr>Slajd 63</vt:lpstr>
      <vt:lpstr>Slajd 64</vt:lpstr>
      <vt:lpstr>Slajd 65</vt:lpstr>
      <vt:lpstr>Slajd 66</vt:lpstr>
      <vt:lpstr>Slajd 67</vt:lpstr>
      <vt:lpstr>Slajd 68</vt:lpstr>
      <vt:lpstr>Slajd 69</vt:lpstr>
      <vt:lpstr>Slajd 70</vt:lpstr>
      <vt:lpstr>Slajd 71</vt:lpstr>
      <vt:lpstr>Slajd 72</vt:lpstr>
      <vt:lpstr>Slajd 73</vt:lpstr>
      <vt:lpstr>Slajd 74</vt:lpstr>
      <vt:lpstr>Slajd 75</vt:lpstr>
      <vt:lpstr>Slajd 76</vt:lpstr>
      <vt:lpstr>Slajd 77</vt:lpstr>
      <vt:lpstr>Slajd 78</vt:lpstr>
      <vt:lpstr>Slajd 79</vt:lpstr>
      <vt:lpstr>Slajd 80</vt:lpstr>
      <vt:lpstr>Slajd 81</vt:lpstr>
      <vt:lpstr>Slajd 82</vt:lpstr>
      <vt:lpstr>Slajd 83</vt:lpstr>
      <vt:lpstr>Slajd 84</vt:lpstr>
      <vt:lpstr>Slajd 85</vt:lpstr>
      <vt:lpstr>Slajd 86</vt:lpstr>
      <vt:lpstr>Slajd 87</vt:lpstr>
      <vt:lpstr>Slajd 88</vt:lpstr>
      <vt:lpstr>Slajd 89</vt:lpstr>
      <vt:lpstr>Slajd 90</vt:lpstr>
      <vt:lpstr>Slajd 91</vt:lpstr>
      <vt:lpstr>Slajd 92</vt:lpstr>
      <vt:lpstr>Slajd 93</vt:lpstr>
      <vt:lpstr>Slajd 94</vt:lpstr>
      <vt:lpstr>Slajd 95</vt:lpstr>
      <vt:lpstr>Slajd 96</vt:lpstr>
      <vt:lpstr>Slajd 97</vt:lpstr>
      <vt:lpstr>Slajd 98</vt:lpstr>
      <vt:lpstr>Slajd 99</vt:lpstr>
      <vt:lpstr>Slajd 100</vt:lpstr>
      <vt:lpstr>Slajd 101</vt:lpstr>
      <vt:lpstr>Slajd 102</vt:lpstr>
      <vt:lpstr>Slajd 103</vt:lpstr>
      <vt:lpstr>Slajd 104</vt:lpstr>
      <vt:lpstr>Slajd 105</vt:lpstr>
      <vt:lpstr>Slajd 106</vt:lpstr>
      <vt:lpstr>Slajd 107</vt:lpstr>
      <vt:lpstr>Slajd 108</vt:lpstr>
    </vt:vector>
  </TitlesOfParts>
  <Company>Wydz. Biologii US Katowice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Bez tytułu slajdu</dc:title>
  <dc:creator>Piotr Skubała</dc:creator>
  <cp:lastModifiedBy>Piotr Skubała</cp:lastModifiedBy>
  <cp:revision>297</cp:revision>
  <dcterms:created xsi:type="dcterms:W3CDTF">2003-02-13T12:35:47Z</dcterms:created>
  <dcterms:modified xsi:type="dcterms:W3CDTF">2020-04-01T17:33:41Z</dcterms:modified>
</cp:coreProperties>
</file>